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oboto"/>
      <p:regular r:id="rId20"/>
      <p:bold r:id="rId21"/>
      <p:italic r:id="rId22"/>
      <p:boldItalic r:id="rId23"/>
    </p:embeddedFont>
    <p:embeddedFont>
      <p:font typeface="Proxima Nova"/>
      <p:regular r:id="rId24"/>
      <p:bold r:id="rId25"/>
      <p:italic r:id="rId26"/>
      <p:boldItalic r:id="rId27"/>
    </p:embeddedFont>
    <p:embeddedFont>
      <p:font typeface="Nunito Sans Light"/>
      <p:regular r:id="rId28"/>
      <p:bold r:id="rId29"/>
      <p:italic r:id="rId30"/>
      <p:boldItalic r:id="rId31"/>
    </p:embeddedFont>
    <p:embeddedFont>
      <p:font typeface="Nunito"/>
      <p:regular r:id="rId32"/>
      <p:bold r:id="rId33"/>
      <p:italic r:id="rId34"/>
      <p:boldItalic r:id="rId35"/>
    </p:embeddedFont>
    <p:embeddedFont>
      <p:font typeface="Montserrat"/>
      <p:regular r:id="rId36"/>
      <p:bold r:id="rId37"/>
      <p:italic r:id="rId38"/>
      <p:boldItalic r:id="rId39"/>
    </p:embeddedFont>
    <p:embeddedFont>
      <p:font typeface="Nunito Sans Black"/>
      <p:bold r:id="rId40"/>
      <p:boldItalic r:id="rId41"/>
    </p:embeddedFont>
    <p:embeddedFont>
      <p:font typeface="Proxima Nova Extrabold"/>
      <p:bold r:id="rId42"/>
    </p:embeddedFont>
    <p:embeddedFont>
      <p:font typeface="Nunito Sans ExtraBold"/>
      <p:bold r:id="rId43"/>
      <p:boldItalic r:id="rId44"/>
    </p:embeddedFont>
    <p:embeddedFont>
      <p:font typeface="Nunito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NunitoSansBlack-bold.fntdata"/><Relationship Id="rId42" Type="http://schemas.openxmlformats.org/officeDocument/2006/relationships/font" Target="fonts/ProximaNovaExtrabold-bold.fntdata"/><Relationship Id="rId41" Type="http://schemas.openxmlformats.org/officeDocument/2006/relationships/font" Target="fonts/NunitoSansBlack-boldItalic.fntdata"/><Relationship Id="rId44" Type="http://schemas.openxmlformats.org/officeDocument/2006/relationships/font" Target="fonts/NunitoSansExtraBold-boldItalic.fntdata"/><Relationship Id="rId43" Type="http://schemas.openxmlformats.org/officeDocument/2006/relationships/font" Target="fonts/NunitoSansExtraBold-bold.fntdata"/><Relationship Id="rId46" Type="http://schemas.openxmlformats.org/officeDocument/2006/relationships/font" Target="fonts/NunitoSans-bold.fntdata"/><Relationship Id="rId45" Type="http://schemas.openxmlformats.org/officeDocument/2006/relationships/font" Target="fonts/Nunito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NunitoSans-boldItalic.fntdata"/><Relationship Id="rId47" Type="http://schemas.openxmlformats.org/officeDocument/2006/relationships/font" Target="fonts/Nunito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SansLight-boldItalic.fntdata"/><Relationship Id="rId30" Type="http://schemas.openxmlformats.org/officeDocument/2006/relationships/font" Target="fonts/NunitoSansLight-italic.fntdata"/><Relationship Id="rId33" Type="http://schemas.openxmlformats.org/officeDocument/2006/relationships/font" Target="fonts/Nunito-bold.fntdata"/><Relationship Id="rId32" Type="http://schemas.openxmlformats.org/officeDocument/2006/relationships/font" Target="fonts/Nunito-regular.fntdata"/><Relationship Id="rId35" Type="http://schemas.openxmlformats.org/officeDocument/2006/relationships/font" Target="fonts/Nunito-boldItalic.fntdata"/><Relationship Id="rId34" Type="http://schemas.openxmlformats.org/officeDocument/2006/relationships/font" Target="fonts/Nunito-italic.fntdata"/><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ProximaNova-regular.fntdata"/><Relationship Id="rId23" Type="http://schemas.openxmlformats.org/officeDocument/2006/relationships/font" Target="fonts/Roboto-boldItalic.fntdata"/><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NunitoSansLight-regular.fntdata"/><Relationship Id="rId27" Type="http://schemas.openxmlformats.org/officeDocument/2006/relationships/font" Target="fonts/ProximaNova-boldItalic.fntdata"/><Relationship Id="rId29" Type="http://schemas.openxmlformats.org/officeDocument/2006/relationships/font" Target="fonts/NunitoSansLight-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2bd9d92f9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22bd9d92f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9c8756b8b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9c8756b8b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3a1054ef9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3a1054ef9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9c8756b8b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9c8756b8b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9c8756b8b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9c8756b8b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2bd9d92f9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22bd9d92f9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22bd9d92f9_1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22bd9d92f9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22bd9d92f9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22bd9d92f9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2bd9d92f9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2bd9d92f9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9c8756b8b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9c8756b8b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3a1054ef9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3a1054ef9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9c8756b8b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9c8756b8b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9c8756b8b6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9c8756b8b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3a1054ef9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3a1054ef9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3a1054ef9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3a1054ef9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type="title">
  <p:cSld name="TITLE">
    <p:bg>
      <p:bgPr>
        <a:solidFill>
          <a:schemeClr val="lt1"/>
        </a:solidFill>
      </p:bgPr>
    </p:bg>
    <p:spTree>
      <p:nvGrpSpPr>
        <p:cNvPr id="7" name="Shape 7"/>
        <p:cNvGrpSpPr/>
        <p:nvPr/>
      </p:nvGrpSpPr>
      <p:grpSpPr>
        <a:xfrm>
          <a:off x="0" y="0"/>
          <a:ext cx="0" cy="0"/>
          <a:chOff x="0" y="0"/>
          <a:chExt cx="0" cy="0"/>
        </a:xfrm>
      </p:grpSpPr>
      <p:sp>
        <p:nvSpPr>
          <p:cNvPr id="8" name="Google Shape;8;p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9" name="Google Shape;9;p2"/>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10" name="Google Shape;10;p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11" name="Google Shape;11;p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12" name="Google Shape;12;p2"/>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1">
  <p:cSld name="TITLE_10">
    <p:bg>
      <p:bgPr>
        <a:solidFill>
          <a:srgbClr val="111823"/>
        </a:solidFill>
      </p:bgPr>
    </p:bg>
    <p:spTree>
      <p:nvGrpSpPr>
        <p:cNvPr id="81" name="Shape 81"/>
        <p:cNvGrpSpPr/>
        <p:nvPr/>
      </p:nvGrpSpPr>
      <p:grpSpPr>
        <a:xfrm>
          <a:off x="0" y="0"/>
          <a:ext cx="0" cy="0"/>
          <a:chOff x="0" y="0"/>
          <a:chExt cx="0" cy="0"/>
        </a:xfrm>
      </p:grpSpPr>
      <p:sp>
        <p:nvSpPr>
          <p:cNvPr id="82" name="Google Shape;82;p11"/>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83" name="Google Shape;83;p11"/>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84" name="Google Shape;84;p1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85" name="Google Shape;85;p1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86" name="Google Shape;86;p11"/>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p:cSld name="TITLE_9">
    <p:bg>
      <p:bgPr>
        <a:solidFill>
          <a:schemeClr val="lt1"/>
        </a:solidFill>
      </p:bgPr>
    </p:bg>
    <p:spTree>
      <p:nvGrpSpPr>
        <p:cNvPr id="87" name="Shape 87"/>
        <p:cNvGrpSpPr/>
        <p:nvPr/>
      </p:nvGrpSpPr>
      <p:grpSpPr>
        <a:xfrm>
          <a:off x="0" y="0"/>
          <a:ext cx="0" cy="0"/>
          <a:chOff x="0" y="0"/>
          <a:chExt cx="0" cy="0"/>
        </a:xfrm>
      </p:grpSpPr>
      <p:sp>
        <p:nvSpPr>
          <p:cNvPr id="88" name="Google Shape;88;p1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89" name="Google Shape;89;p12"/>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90" name="Google Shape;90;p12"/>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91" name="Google Shape;91;p1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92" name="Google Shape;92;p1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93" name="Google Shape;93;p12"/>
          <p:cNvGrpSpPr/>
          <p:nvPr/>
        </p:nvGrpSpPr>
        <p:grpSpPr>
          <a:xfrm>
            <a:off x="571511" y="328364"/>
            <a:ext cx="259663" cy="257680"/>
            <a:chOff x="1482000" y="1585348"/>
            <a:chExt cx="445698" cy="442293"/>
          </a:xfrm>
        </p:grpSpPr>
        <p:sp>
          <p:nvSpPr>
            <p:cNvPr id="94" name="Google Shape;94;p1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96" name="Google Shape;96;p12"/>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97" name="Google Shape;97;p12"/>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2">
  <p:cSld name="TITLE_9_2">
    <p:bg>
      <p:bgPr>
        <a:solidFill>
          <a:schemeClr val="lt1"/>
        </a:solidFill>
      </p:bgPr>
    </p:bg>
    <p:spTree>
      <p:nvGrpSpPr>
        <p:cNvPr id="98" name="Shape 98"/>
        <p:cNvGrpSpPr/>
        <p:nvPr/>
      </p:nvGrpSpPr>
      <p:grpSpPr>
        <a:xfrm>
          <a:off x="0" y="0"/>
          <a:ext cx="0" cy="0"/>
          <a:chOff x="0" y="0"/>
          <a:chExt cx="0" cy="0"/>
        </a:xfrm>
      </p:grpSpPr>
      <p:sp>
        <p:nvSpPr>
          <p:cNvPr id="99" name="Google Shape;99;p13"/>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100" name="Google Shape;100;p13"/>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101" name="Google Shape;101;p13"/>
          <p:cNvSpPr txBox="1"/>
          <p:nvPr>
            <p:ph idx="1" type="body"/>
          </p:nvPr>
        </p:nvSpPr>
        <p:spPr>
          <a:xfrm>
            <a:off x="3543300" y="874175"/>
            <a:ext cx="5011800" cy="3812100"/>
          </a:xfrm>
          <a:prstGeom prst="rect">
            <a:avLst/>
          </a:prstGeom>
          <a:noFill/>
          <a:ln>
            <a:noFill/>
          </a:ln>
        </p:spPr>
        <p:txBody>
          <a:bodyPr anchorCtr="0" anchor="t" bIns="91425" lIns="91425" spcFirstLastPara="1" rIns="91425" wrap="square" tIns="91425">
            <a:noAutofit/>
          </a:bodyPr>
          <a:lstStyle>
            <a:lvl1pPr indent="-304800" lvl="0" marL="4572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1pPr>
            <a:lvl2pPr indent="-304800" lvl="1" marL="9144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2pPr>
            <a:lvl3pPr indent="-304800" lvl="2" marL="13716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3pPr>
            <a:lvl4pPr indent="-304800" lvl="3" marL="18288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4pPr>
            <a:lvl5pPr indent="-304800" lvl="4" marL="22860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5pPr>
            <a:lvl6pPr indent="-304800" lvl="5" marL="27432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6pPr>
            <a:lvl7pPr indent="-304800" lvl="6" marL="32004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7pPr>
            <a:lvl8pPr indent="-304800" lvl="7" marL="36576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8pPr>
            <a:lvl9pPr indent="-304800" lvl="8" marL="41148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9pPr>
          </a:lstStyle>
          <a:p/>
        </p:txBody>
      </p:sp>
      <p:cxnSp>
        <p:nvCxnSpPr>
          <p:cNvPr id="102" name="Google Shape;102;p13"/>
          <p:cNvCxnSpPr/>
          <p:nvPr/>
        </p:nvCxnSpPr>
        <p:spPr>
          <a:xfrm flipH="1">
            <a:off x="3041250" y="874175"/>
            <a:ext cx="3900" cy="1695900"/>
          </a:xfrm>
          <a:prstGeom prst="straightConnector1">
            <a:avLst/>
          </a:prstGeom>
          <a:noFill/>
          <a:ln cap="flat" cmpd="sng" w="9525">
            <a:solidFill>
              <a:srgbClr val="EC393A"/>
            </a:solidFill>
            <a:prstDash val="solid"/>
            <a:round/>
            <a:headEnd len="med" w="med" type="none"/>
            <a:tailEnd len="med" w="med" type="none"/>
          </a:ln>
        </p:spPr>
      </p:cxnSp>
      <p:sp>
        <p:nvSpPr>
          <p:cNvPr id="103" name="Google Shape;103;p13"/>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03449"/>
              </a:buClr>
              <a:buSzPts val="2600"/>
              <a:buFont typeface="Nunito Sans ExtraBold"/>
              <a:buNone/>
              <a:defRPr sz="2600">
                <a:solidFill>
                  <a:srgbClr val="203449"/>
                </a:solidFill>
                <a:latin typeface="Nunito Sans ExtraBold"/>
                <a:ea typeface="Nunito Sans ExtraBold"/>
                <a:cs typeface="Nunito Sans ExtraBold"/>
                <a:sym typeface="Nunito Sans ExtraBold"/>
              </a:defRPr>
            </a:lvl1pPr>
            <a:lvl2pPr lvl="1"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2pPr>
            <a:lvl3pPr lvl="2"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3pPr>
            <a:lvl4pPr lvl="3"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4pPr>
            <a:lvl5pPr lvl="4"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5pPr>
            <a:lvl6pPr lvl="5"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6pPr>
            <a:lvl7pPr lvl="6"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7pPr>
            <a:lvl8pPr lvl="7"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8pPr>
            <a:lvl9pPr lvl="8"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9pPr>
          </a:lstStyle>
          <a:p/>
        </p:txBody>
      </p:sp>
      <p:sp>
        <p:nvSpPr>
          <p:cNvPr id="104" name="Google Shape;104;p1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105" name="Google Shape;105;p1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106" name="Google Shape;106;p13"/>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2 1">
  <p:cSld name="TITLE_9_2_1">
    <p:bg>
      <p:bgPr>
        <a:solidFill>
          <a:srgbClr val="111823"/>
        </a:solidFill>
      </p:bgPr>
    </p:bg>
    <p:spTree>
      <p:nvGrpSpPr>
        <p:cNvPr id="107" name="Shape 107"/>
        <p:cNvGrpSpPr/>
        <p:nvPr/>
      </p:nvGrpSpPr>
      <p:grpSpPr>
        <a:xfrm>
          <a:off x="0" y="0"/>
          <a:ext cx="0" cy="0"/>
          <a:chOff x="0" y="0"/>
          <a:chExt cx="0" cy="0"/>
        </a:xfrm>
      </p:grpSpPr>
      <p:sp>
        <p:nvSpPr>
          <p:cNvPr id="108" name="Google Shape;108;p1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109" name="Google Shape;109;p14"/>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110" name="Google Shape;110;p14"/>
          <p:cNvSpPr txBox="1"/>
          <p:nvPr>
            <p:ph idx="1" type="body"/>
          </p:nvPr>
        </p:nvSpPr>
        <p:spPr>
          <a:xfrm>
            <a:off x="3543300" y="874175"/>
            <a:ext cx="5011800" cy="3812100"/>
          </a:xfrm>
          <a:prstGeom prst="rect">
            <a:avLst/>
          </a:prstGeom>
          <a:noFill/>
          <a:ln>
            <a:noFill/>
          </a:ln>
        </p:spPr>
        <p:txBody>
          <a:bodyPr anchorCtr="0" anchor="t" bIns="91425" lIns="91425" spcFirstLastPara="1" rIns="91425" wrap="square" tIns="91425">
            <a:noAutofit/>
          </a:bodyPr>
          <a:lstStyle>
            <a:lvl1pPr indent="-304800" lvl="0" marL="4572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1pPr>
            <a:lvl2pPr indent="-304800" lvl="1" marL="9144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2pPr>
            <a:lvl3pPr indent="-304800" lvl="2" marL="13716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3pPr>
            <a:lvl4pPr indent="-304800" lvl="3" marL="18288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4pPr>
            <a:lvl5pPr indent="-304800" lvl="4" marL="22860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5pPr>
            <a:lvl6pPr indent="-304800" lvl="5" marL="27432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6pPr>
            <a:lvl7pPr indent="-304800" lvl="6" marL="32004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7pPr>
            <a:lvl8pPr indent="-304800" lvl="7" marL="36576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8pPr>
            <a:lvl9pPr indent="-304800" lvl="8" marL="41148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9pPr>
          </a:lstStyle>
          <a:p/>
        </p:txBody>
      </p:sp>
      <p:cxnSp>
        <p:nvCxnSpPr>
          <p:cNvPr id="111" name="Google Shape;111;p14"/>
          <p:cNvCxnSpPr/>
          <p:nvPr/>
        </p:nvCxnSpPr>
        <p:spPr>
          <a:xfrm flipH="1">
            <a:off x="3041250" y="874175"/>
            <a:ext cx="3900" cy="1695900"/>
          </a:xfrm>
          <a:prstGeom prst="straightConnector1">
            <a:avLst/>
          </a:prstGeom>
          <a:noFill/>
          <a:ln cap="flat" cmpd="sng" w="9525">
            <a:solidFill>
              <a:srgbClr val="EC393A"/>
            </a:solidFill>
            <a:prstDash val="solid"/>
            <a:round/>
            <a:headEnd len="med" w="med" type="none"/>
            <a:tailEnd len="med" w="med" type="none"/>
          </a:ln>
        </p:spPr>
      </p:cxnSp>
      <p:sp>
        <p:nvSpPr>
          <p:cNvPr id="112" name="Google Shape;112;p14"/>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600"/>
              <a:buFont typeface="Nunito Sans ExtraBold"/>
              <a:buNone/>
              <a:defRPr sz="2600">
                <a:solidFill>
                  <a:schemeClr val="lt1"/>
                </a:solidFill>
                <a:latin typeface="Nunito Sans ExtraBold"/>
                <a:ea typeface="Nunito Sans ExtraBold"/>
                <a:cs typeface="Nunito Sans ExtraBold"/>
                <a:sym typeface="Nunito Sans ExtraBold"/>
              </a:defRPr>
            </a:lvl1pPr>
            <a:lvl2pPr lvl="1"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2pPr>
            <a:lvl3pPr lvl="2"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3pPr>
            <a:lvl4pPr lvl="3"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4pPr>
            <a:lvl5pPr lvl="4"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5pPr>
            <a:lvl6pPr lvl="5"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6pPr>
            <a:lvl7pPr lvl="6"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7pPr>
            <a:lvl8pPr lvl="7"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8pPr>
            <a:lvl9pPr lvl="8"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9pPr>
          </a:lstStyle>
          <a:p/>
        </p:txBody>
      </p:sp>
      <p:sp>
        <p:nvSpPr>
          <p:cNvPr id="113" name="Google Shape;113;p1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114" name="Google Shape;114;p1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115" name="Google Shape;115;p14"/>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2 1 1">
  <p:cSld name="TITLE_9_2_1_1">
    <p:bg>
      <p:bgPr>
        <a:solidFill>
          <a:srgbClr val="111823"/>
        </a:solidFill>
      </p:bgPr>
    </p:bg>
    <p:spTree>
      <p:nvGrpSpPr>
        <p:cNvPr id="116" name="Shape 116"/>
        <p:cNvGrpSpPr/>
        <p:nvPr/>
      </p:nvGrpSpPr>
      <p:grpSpPr>
        <a:xfrm>
          <a:off x="0" y="0"/>
          <a:ext cx="0" cy="0"/>
          <a:chOff x="0" y="0"/>
          <a:chExt cx="0" cy="0"/>
        </a:xfrm>
      </p:grpSpPr>
      <p:sp>
        <p:nvSpPr>
          <p:cNvPr id="117" name="Google Shape;117;p15"/>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118" name="Google Shape;118;p15"/>
          <p:cNvCxnSpPr/>
          <p:nvPr/>
        </p:nvCxnSpPr>
        <p:spPr>
          <a:xfrm rot="10800000">
            <a:off x="665350" y="2418625"/>
            <a:ext cx="1455000" cy="0"/>
          </a:xfrm>
          <a:prstGeom prst="straightConnector1">
            <a:avLst/>
          </a:prstGeom>
          <a:noFill/>
          <a:ln cap="flat" cmpd="sng" w="9525">
            <a:solidFill>
              <a:srgbClr val="EC393A"/>
            </a:solidFill>
            <a:prstDash val="solid"/>
            <a:round/>
            <a:headEnd len="med" w="med" type="none"/>
            <a:tailEnd len="med" w="med" type="none"/>
          </a:ln>
        </p:spPr>
      </p:cxnSp>
      <p:sp>
        <p:nvSpPr>
          <p:cNvPr id="119" name="Google Shape;119;p15"/>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600"/>
              <a:buFont typeface="Nunito Sans ExtraBold"/>
              <a:buNone/>
              <a:defRPr sz="2600">
                <a:solidFill>
                  <a:schemeClr val="lt1"/>
                </a:solidFill>
                <a:latin typeface="Nunito Sans ExtraBold"/>
                <a:ea typeface="Nunito Sans ExtraBold"/>
                <a:cs typeface="Nunito Sans ExtraBold"/>
                <a:sym typeface="Nunito Sans ExtraBold"/>
              </a:defRPr>
            </a:lvl1pPr>
            <a:lvl2pPr lvl="1"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2pPr>
            <a:lvl3pPr lvl="2"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3pPr>
            <a:lvl4pPr lvl="3"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4pPr>
            <a:lvl5pPr lvl="4"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5pPr>
            <a:lvl6pPr lvl="5"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6pPr>
            <a:lvl7pPr lvl="6"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7pPr>
            <a:lvl8pPr lvl="7"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8pPr>
            <a:lvl9pPr lvl="8"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9pPr>
          </a:lstStyle>
          <a:p/>
        </p:txBody>
      </p:sp>
      <p:sp>
        <p:nvSpPr>
          <p:cNvPr id="120" name="Google Shape;120;p1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121" name="Google Shape;121;p1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122" name="Google Shape;122;p15"/>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1">
  <p:cSld name="TITLE_9_1">
    <p:bg>
      <p:bgPr>
        <a:solidFill>
          <a:srgbClr val="111823"/>
        </a:solidFill>
      </p:bgPr>
    </p:bg>
    <p:spTree>
      <p:nvGrpSpPr>
        <p:cNvPr id="123" name="Shape 123"/>
        <p:cNvGrpSpPr/>
        <p:nvPr/>
      </p:nvGrpSpPr>
      <p:grpSpPr>
        <a:xfrm>
          <a:off x="0" y="0"/>
          <a:ext cx="0" cy="0"/>
          <a:chOff x="0" y="0"/>
          <a:chExt cx="0" cy="0"/>
        </a:xfrm>
      </p:grpSpPr>
      <p:sp>
        <p:nvSpPr>
          <p:cNvPr id="124" name="Google Shape;124;p16"/>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125" name="Google Shape;125;p16"/>
          <p:cNvPicPr preferRelativeResize="0"/>
          <p:nvPr/>
        </p:nvPicPr>
        <p:blipFill>
          <a:blip r:embed="rId2">
            <a:alphaModFix/>
          </a:blip>
          <a:stretch>
            <a:fillRect/>
          </a:stretch>
        </p:blipFill>
        <p:spPr>
          <a:xfrm>
            <a:off x="0" y="5005375"/>
            <a:ext cx="9144000" cy="138125"/>
          </a:xfrm>
          <a:prstGeom prst="rect">
            <a:avLst/>
          </a:prstGeom>
          <a:noFill/>
          <a:ln>
            <a:noFill/>
          </a:ln>
        </p:spPr>
      </p:pic>
      <p:grpSp>
        <p:nvGrpSpPr>
          <p:cNvPr id="126" name="Google Shape;126;p16"/>
          <p:cNvGrpSpPr/>
          <p:nvPr/>
        </p:nvGrpSpPr>
        <p:grpSpPr>
          <a:xfrm>
            <a:off x="571511" y="536864"/>
            <a:ext cx="259663" cy="257680"/>
            <a:chOff x="1482000" y="1585348"/>
            <a:chExt cx="445698" cy="442293"/>
          </a:xfrm>
        </p:grpSpPr>
        <p:sp>
          <p:nvSpPr>
            <p:cNvPr id="127" name="Google Shape;127;p16"/>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129" name="Google Shape;129;p16"/>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1pPr>
            <a:lvl2pPr indent="-304800" lvl="1" marL="9144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2pPr>
            <a:lvl3pPr indent="-304800" lvl="2" marL="13716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3pPr>
            <a:lvl4pPr indent="-304800" lvl="3" marL="18288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4pPr>
            <a:lvl5pPr indent="-304800" lvl="4" marL="22860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5pPr>
            <a:lvl6pPr indent="-304800" lvl="5" marL="27432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6pPr>
            <a:lvl7pPr indent="-304800" lvl="6" marL="32004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7pPr>
            <a:lvl8pPr indent="-304800" lvl="7" marL="36576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8pPr>
            <a:lvl9pPr indent="-304800" lvl="8" marL="41148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9pPr>
          </a:lstStyle>
          <a:p/>
        </p:txBody>
      </p:sp>
      <p:sp>
        <p:nvSpPr>
          <p:cNvPr id="130" name="Google Shape;130;p16"/>
          <p:cNvSpPr txBox="1"/>
          <p:nvPr>
            <p:ph type="title"/>
          </p:nvPr>
        </p:nvSpPr>
        <p:spPr>
          <a:xfrm>
            <a:off x="851950" y="457200"/>
            <a:ext cx="67404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2pPr>
            <a:lvl3pPr lvl="2"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3pPr>
            <a:lvl4pPr lvl="3"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4pPr>
            <a:lvl5pPr lvl="4"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5pPr>
            <a:lvl6pPr lvl="5"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6pPr>
            <a:lvl7pPr lvl="6"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7pPr>
            <a:lvl8pPr lvl="7"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8pPr>
            <a:lvl9pPr lvl="8"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9pPr>
          </a:lstStyle>
          <a:p/>
        </p:txBody>
      </p:sp>
      <p:sp>
        <p:nvSpPr>
          <p:cNvPr id="131" name="Google Shape;131;p1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132" name="Google Shape;132;p1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133" name="Google Shape;133;p16"/>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5">
    <p:bg>
      <p:bgPr>
        <a:solidFill>
          <a:srgbClr val="3973A4"/>
        </a:solidFill>
      </p:bgPr>
    </p:bg>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2">
            <a:alphaModFix/>
          </a:blip>
          <a:stretch>
            <a:fillRect/>
          </a:stretch>
        </p:blipFill>
        <p:spPr>
          <a:xfrm>
            <a:off x="-1" y="0"/>
            <a:ext cx="7057255" cy="5143501"/>
          </a:xfrm>
          <a:prstGeom prst="rect">
            <a:avLst/>
          </a:prstGeom>
          <a:noFill/>
          <a:ln>
            <a:noFill/>
          </a:ln>
        </p:spPr>
      </p:pic>
      <p:grpSp>
        <p:nvGrpSpPr>
          <p:cNvPr id="136" name="Google Shape;136;p17"/>
          <p:cNvGrpSpPr/>
          <p:nvPr/>
        </p:nvGrpSpPr>
        <p:grpSpPr>
          <a:xfrm>
            <a:off x="571511" y="2314076"/>
            <a:ext cx="259663" cy="257680"/>
            <a:chOff x="1482000" y="1585348"/>
            <a:chExt cx="445698" cy="442293"/>
          </a:xfrm>
        </p:grpSpPr>
        <p:sp>
          <p:nvSpPr>
            <p:cNvPr id="137" name="Google Shape;137;p17"/>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1482000" y="1806541"/>
              <a:ext cx="221100" cy="22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7"/>
          <p:cNvSpPr txBox="1"/>
          <p:nvPr>
            <p:ph idx="1" type="subTitle"/>
          </p:nvPr>
        </p:nvSpPr>
        <p:spPr>
          <a:xfrm>
            <a:off x="851950" y="2571750"/>
            <a:ext cx="5983200" cy="417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a:buNone/>
              <a:defRPr>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40" name="Google Shape;140;p17"/>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141" name="Google Shape;141;p17"/>
          <p:cNvSpPr txBox="1"/>
          <p:nvPr>
            <p:ph type="title"/>
          </p:nvPr>
        </p:nvSpPr>
        <p:spPr>
          <a:xfrm>
            <a:off x="851950" y="2202575"/>
            <a:ext cx="6740400" cy="369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600"/>
              <a:buFont typeface="Nunito Sans Black"/>
              <a:buNone/>
              <a:defRPr sz="2600">
                <a:solidFill>
                  <a:schemeClr val="lt1"/>
                </a:solidFill>
                <a:latin typeface="Nunito Sans Black"/>
                <a:ea typeface="Nunito Sans Black"/>
                <a:cs typeface="Nunito Sans Black"/>
                <a:sym typeface="Nunito Sans Black"/>
              </a:defRPr>
            </a:lvl1pPr>
            <a:lvl2pPr lvl="1"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2pPr>
            <a:lvl3pPr lvl="2"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3pPr>
            <a:lvl4pPr lvl="3"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4pPr>
            <a:lvl5pPr lvl="4"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5pPr>
            <a:lvl6pPr lvl="5"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6pPr>
            <a:lvl7pPr lvl="6"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7pPr>
            <a:lvl8pPr lvl="7"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8pPr>
            <a:lvl9pPr lvl="8"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5_1">
    <p:bg>
      <p:bgPr>
        <a:solidFill>
          <a:srgbClr val="111823"/>
        </a:solidFill>
      </p:bgPr>
    </p:bg>
    <p:spTree>
      <p:nvGrpSpPr>
        <p:cNvPr id="142" name="Shape 142"/>
        <p:cNvGrpSpPr/>
        <p:nvPr/>
      </p:nvGrpSpPr>
      <p:grpSpPr>
        <a:xfrm>
          <a:off x="0" y="0"/>
          <a:ext cx="0" cy="0"/>
          <a:chOff x="0" y="0"/>
          <a:chExt cx="0" cy="0"/>
        </a:xfrm>
      </p:grpSpPr>
      <p:pic>
        <p:nvPicPr>
          <p:cNvPr id="143" name="Google Shape;143;p18"/>
          <p:cNvPicPr preferRelativeResize="0"/>
          <p:nvPr/>
        </p:nvPicPr>
        <p:blipFill>
          <a:blip r:embed="rId2">
            <a:alphaModFix/>
          </a:blip>
          <a:stretch>
            <a:fillRect/>
          </a:stretch>
        </p:blipFill>
        <p:spPr>
          <a:xfrm>
            <a:off x="-1" y="0"/>
            <a:ext cx="7057255" cy="5143501"/>
          </a:xfrm>
          <a:prstGeom prst="rect">
            <a:avLst/>
          </a:prstGeom>
          <a:noFill/>
          <a:ln>
            <a:noFill/>
          </a:ln>
        </p:spPr>
      </p:pic>
      <p:sp>
        <p:nvSpPr>
          <p:cNvPr id="144" name="Google Shape;144;p18"/>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grpSp>
        <p:nvGrpSpPr>
          <p:cNvPr id="145" name="Google Shape;145;p18"/>
          <p:cNvGrpSpPr/>
          <p:nvPr/>
        </p:nvGrpSpPr>
        <p:grpSpPr>
          <a:xfrm>
            <a:off x="571511" y="2314076"/>
            <a:ext cx="259663" cy="257680"/>
            <a:chOff x="1482000" y="1585348"/>
            <a:chExt cx="445698" cy="442293"/>
          </a:xfrm>
        </p:grpSpPr>
        <p:sp>
          <p:nvSpPr>
            <p:cNvPr id="146" name="Google Shape;146;p18"/>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1482000" y="1806541"/>
              <a:ext cx="221100" cy="22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8"/>
          <p:cNvSpPr txBox="1"/>
          <p:nvPr>
            <p:ph idx="1" type="subTitle"/>
          </p:nvPr>
        </p:nvSpPr>
        <p:spPr>
          <a:xfrm>
            <a:off x="851950" y="2571750"/>
            <a:ext cx="5983200" cy="417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a:buNone/>
              <a:defRPr>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49" name="Google Shape;149;p18"/>
          <p:cNvSpPr txBox="1"/>
          <p:nvPr>
            <p:ph type="title"/>
          </p:nvPr>
        </p:nvSpPr>
        <p:spPr>
          <a:xfrm>
            <a:off x="851950" y="2202575"/>
            <a:ext cx="6740400" cy="369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600"/>
              <a:buFont typeface="Nunito Sans Black"/>
              <a:buNone/>
              <a:defRPr sz="2600">
                <a:solidFill>
                  <a:schemeClr val="lt1"/>
                </a:solidFill>
                <a:latin typeface="Nunito Sans Black"/>
                <a:ea typeface="Nunito Sans Black"/>
                <a:cs typeface="Nunito Sans Black"/>
                <a:sym typeface="Nunito Sans Black"/>
              </a:defRPr>
            </a:lvl1pPr>
            <a:lvl2pPr lvl="1"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2pPr>
            <a:lvl3pPr lvl="2"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3pPr>
            <a:lvl4pPr lvl="3"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4pPr>
            <a:lvl5pPr lvl="4"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5pPr>
            <a:lvl6pPr lvl="5"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6pPr>
            <a:lvl7pPr lvl="6"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7pPr>
            <a:lvl8pPr lvl="7"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8pPr>
            <a:lvl9pPr lvl="8"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5_1_1">
    <p:bg>
      <p:bgPr>
        <a:solidFill>
          <a:srgbClr val="EC393A"/>
        </a:solidFill>
      </p:bgPr>
    </p:bg>
    <p:spTree>
      <p:nvGrpSpPr>
        <p:cNvPr id="150" name="Shape 150"/>
        <p:cNvGrpSpPr/>
        <p:nvPr/>
      </p:nvGrpSpPr>
      <p:grpSpPr>
        <a:xfrm>
          <a:off x="0" y="0"/>
          <a:ext cx="0" cy="0"/>
          <a:chOff x="0" y="0"/>
          <a:chExt cx="0" cy="0"/>
        </a:xfrm>
      </p:grpSpPr>
      <p:pic>
        <p:nvPicPr>
          <p:cNvPr id="151" name="Google Shape;151;p19"/>
          <p:cNvPicPr preferRelativeResize="0"/>
          <p:nvPr/>
        </p:nvPicPr>
        <p:blipFill>
          <a:blip r:embed="rId2">
            <a:alphaModFix/>
          </a:blip>
          <a:stretch>
            <a:fillRect/>
          </a:stretch>
        </p:blipFill>
        <p:spPr>
          <a:xfrm>
            <a:off x="14674" y="0"/>
            <a:ext cx="7057255" cy="5143501"/>
          </a:xfrm>
          <a:prstGeom prst="rect">
            <a:avLst/>
          </a:prstGeom>
          <a:noFill/>
          <a:ln>
            <a:noFill/>
          </a:ln>
        </p:spPr>
      </p:pic>
      <p:sp>
        <p:nvSpPr>
          <p:cNvPr id="152" name="Google Shape;152;p19"/>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grpSp>
        <p:nvGrpSpPr>
          <p:cNvPr id="153" name="Google Shape;153;p19"/>
          <p:cNvGrpSpPr/>
          <p:nvPr/>
        </p:nvGrpSpPr>
        <p:grpSpPr>
          <a:xfrm>
            <a:off x="571511" y="2314076"/>
            <a:ext cx="259663" cy="257680"/>
            <a:chOff x="1482000" y="1585348"/>
            <a:chExt cx="445698" cy="442293"/>
          </a:xfrm>
        </p:grpSpPr>
        <p:sp>
          <p:nvSpPr>
            <p:cNvPr id="154" name="Google Shape;154;p19"/>
            <p:cNvSpPr/>
            <p:nvPr/>
          </p:nvSpPr>
          <p:spPr>
            <a:xfrm>
              <a:off x="1706598" y="1585348"/>
              <a:ext cx="221100" cy="221100"/>
            </a:xfrm>
            <a:prstGeom prst="rect">
              <a:avLst/>
            </a:prstGeom>
            <a:solidFill>
              <a:srgbClr val="20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1482000" y="1806541"/>
              <a:ext cx="221100" cy="22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9"/>
          <p:cNvSpPr txBox="1"/>
          <p:nvPr>
            <p:ph idx="1" type="subTitle"/>
          </p:nvPr>
        </p:nvSpPr>
        <p:spPr>
          <a:xfrm>
            <a:off x="851950" y="2571750"/>
            <a:ext cx="5983200" cy="417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a:buNone/>
              <a:defRPr>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57" name="Google Shape;157;p19"/>
          <p:cNvSpPr txBox="1"/>
          <p:nvPr>
            <p:ph type="title"/>
          </p:nvPr>
        </p:nvSpPr>
        <p:spPr>
          <a:xfrm>
            <a:off x="851950" y="2202575"/>
            <a:ext cx="6740400" cy="369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600"/>
              <a:buFont typeface="Nunito Sans Black"/>
              <a:buNone/>
              <a:defRPr sz="2600">
                <a:solidFill>
                  <a:schemeClr val="lt1"/>
                </a:solidFill>
                <a:latin typeface="Nunito Sans Black"/>
                <a:ea typeface="Nunito Sans Black"/>
                <a:cs typeface="Nunito Sans Black"/>
                <a:sym typeface="Nunito Sans Black"/>
              </a:defRPr>
            </a:lvl1pPr>
            <a:lvl2pPr lvl="1"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2pPr>
            <a:lvl3pPr lvl="2"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3pPr>
            <a:lvl4pPr lvl="3"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4pPr>
            <a:lvl5pPr lvl="4"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5pPr>
            <a:lvl6pPr lvl="5"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6pPr>
            <a:lvl7pPr lvl="6"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7pPr>
            <a:lvl8pPr lvl="7"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8pPr>
            <a:lvl9pPr lvl="8"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8" name="Shape 158"/>
        <p:cNvGrpSpPr/>
        <p:nvPr/>
      </p:nvGrpSpPr>
      <p:grpSpPr>
        <a:xfrm>
          <a:off x="0" y="0"/>
          <a:ext cx="0" cy="0"/>
          <a:chOff x="0" y="0"/>
          <a:chExt cx="0" cy="0"/>
        </a:xfrm>
      </p:grpSpPr>
      <p:cxnSp>
        <p:nvCxnSpPr>
          <p:cNvPr id="159" name="Google Shape;159;p20"/>
          <p:cNvCxnSpPr/>
          <p:nvPr/>
        </p:nvCxnSpPr>
        <p:spPr>
          <a:xfrm>
            <a:off x="0" y="1365525"/>
            <a:ext cx="2883300" cy="0"/>
          </a:xfrm>
          <a:prstGeom prst="straightConnector1">
            <a:avLst/>
          </a:prstGeom>
          <a:noFill/>
          <a:ln cap="flat" cmpd="sng" w="9525">
            <a:solidFill>
              <a:srgbClr val="EC393A"/>
            </a:solidFill>
            <a:prstDash val="solid"/>
            <a:round/>
            <a:headEnd len="med" w="med" type="none"/>
            <a:tailEnd len="med" w="med" type="none"/>
          </a:ln>
        </p:spPr>
      </p:cxnSp>
      <p:sp>
        <p:nvSpPr>
          <p:cNvPr id="160" name="Google Shape;160;p20"/>
          <p:cNvSpPr/>
          <p:nvPr/>
        </p:nvSpPr>
        <p:spPr>
          <a:xfrm>
            <a:off x="2836300" y="1315725"/>
            <a:ext cx="99600" cy="99600"/>
          </a:xfrm>
          <a:prstGeom prst="ellipse">
            <a:avLst/>
          </a:prstGeom>
          <a:solidFill>
            <a:srgbClr val="EC393A"/>
          </a:solidFill>
          <a:ln cap="flat" cmpd="sng" w="9525">
            <a:solidFill>
              <a:srgbClr val="EC39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20"/>
          <p:cNvCxnSpPr/>
          <p:nvPr/>
        </p:nvCxnSpPr>
        <p:spPr>
          <a:xfrm>
            <a:off x="5254325" y="3833400"/>
            <a:ext cx="2883300" cy="0"/>
          </a:xfrm>
          <a:prstGeom prst="straightConnector1">
            <a:avLst/>
          </a:prstGeom>
          <a:noFill/>
          <a:ln cap="flat" cmpd="sng" w="9525">
            <a:solidFill>
              <a:srgbClr val="EC393A"/>
            </a:solidFill>
            <a:prstDash val="solid"/>
            <a:round/>
            <a:headEnd len="med" w="med" type="none"/>
            <a:tailEnd len="med" w="med" type="none"/>
          </a:ln>
        </p:spPr>
      </p:cxnSp>
      <p:cxnSp>
        <p:nvCxnSpPr>
          <p:cNvPr id="162" name="Google Shape;162;p20"/>
          <p:cNvCxnSpPr/>
          <p:nvPr/>
        </p:nvCxnSpPr>
        <p:spPr>
          <a:xfrm>
            <a:off x="8137675" y="3833400"/>
            <a:ext cx="0" cy="1326600"/>
          </a:xfrm>
          <a:prstGeom prst="straightConnector1">
            <a:avLst/>
          </a:prstGeom>
          <a:noFill/>
          <a:ln cap="flat" cmpd="sng" w="9525">
            <a:solidFill>
              <a:srgbClr val="EC393A"/>
            </a:solidFill>
            <a:prstDash val="solid"/>
            <a:round/>
            <a:headEnd len="med" w="med" type="none"/>
            <a:tailEnd len="med" w="med" type="none"/>
          </a:ln>
        </p:spPr>
      </p:cxnSp>
      <p:sp>
        <p:nvSpPr>
          <p:cNvPr id="163" name="Google Shape;163;p20"/>
          <p:cNvSpPr/>
          <p:nvPr/>
        </p:nvSpPr>
        <p:spPr>
          <a:xfrm>
            <a:off x="6434275" y="3791900"/>
            <a:ext cx="99600" cy="99600"/>
          </a:xfrm>
          <a:prstGeom prst="ellipse">
            <a:avLst/>
          </a:prstGeom>
          <a:solidFill>
            <a:srgbClr val="EC393A"/>
          </a:solidFill>
          <a:ln cap="flat" cmpd="sng" w="9525">
            <a:solidFill>
              <a:srgbClr val="EC39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65" name="Google Shape;165;p20"/>
          <p:cNvSpPr txBox="1"/>
          <p:nvPr>
            <p:ph idx="1" type="subTitle"/>
          </p:nvPr>
        </p:nvSpPr>
        <p:spPr>
          <a:xfrm>
            <a:off x="1580400" y="3293650"/>
            <a:ext cx="59832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400"/>
              <a:buFont typeface="Nunito Sans"/>
              <a:buNone/>
              <a:defRPr>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400"/>
              <a:buNone/>
              <a:defRPr>
                <a:solidFill>
                  <a:srgbClr val="3B72A4"/>
                </a:solidFill>
              </a:defRPr>
            </a:lvl2pPr>
            <a:lvl3pPr lvl="2" rtl="0" algn="ctr">
              <a:spcBef>
                <a:spcPts val="0"/>
              </a:spcBef>
              <a:spcAft>
                <a:spcPts val="0"/>
              </a:spcAft>
              <a:buClr>
                <a:srgbClr val="3B72A4"/>
              </a:buClr>
              <a:buSzPts val="1400"/>
              <a:buNone/>
              <a:defRPr>
                <a:solidFill>
                  <a:srgbClr val="3B72A4"/>
                </a:solidFill>
              </a:defRPr>
            </a:lvl3pPr>
            <a:lvl4pPr lvl="3" rtl="0" algn="ctr">
              <a:spcBef>
                <a:spcPts val="0"/>
              </a:spcBef>
              <a:spcAft>
                <a:spcPts val="0"/>
              </a:spcAft>
              <a:buClr>
                <a:srgbClr val="3B72A4"/>
              </a:buClr>
              <a:buSzPts val="1400"/>
              <a:buNone/>
              <a:defRPr>
                <a:solidFill>
                  <a:srgbClr val="3B72A4"/>
                </a:solidFill>
              </a:defRPr>
            </a:lvl4pPr>
            <a:lvl5pPr lvl="4" rtl="0" algn="ctr">
              <a:spcBef>
                <a:spcPts val="0"/>
              </a:spcBef>
              <a:spcAft>
                <a:spcPts val="0"/>
              </a:spcAft>
              <a:buClr>
                <a:srgbClr val="3B72A4"/>
              </a:buClr>
              <a:buSzPts val="1400"/>
              <a:buNone/>
              <a:defRPr>
                <a:solidFill>
                  <a:srgbClr val="3B72A4"/>
                </a:solidFill>
              </a:defRPr>
            </a:lvl5pPr>
            <a:lvl6pPr lvl="5" rtl="0" algn="ctr">
              <a:spcBef>
                <a:spcPts val="0"/>
              </a:spcBef>
              <a:spcAft>
                <a:spcPts val="0"/>
              </a:spcAft>
              <a:buClr>
                <a:srgbClr val="3B72A4"/>
              </a:buClr>
              <a:buSzPts val="1400"/>
              <a:buNone/>
              <a:defRPr>
                <a:solidFill>
                  <a:srgbClr val="3B72A4"/>
                </a:solidFill>
              </a:defRPr>
            </a:lvl6pPr>
            <a:lvl7pPr lvl="6" rtl="0" algn="ctr">
              <a:spcBef>
                <a:spcPts val="0"/>
              </a:spcBef>
              <a:spcAft>
                <a:spcPts val="0"/>
              </a:spcAft>
              <a:buClr>
                <a:srgbClr val="3B72A4"/>
              </a:buClr>
              <a:buSzPts val="1400"/>
              <a:buNone/>
              <a:defRPr>
                <a:solidFill>
                  <a:srgbClr val="3B72A4"/>
                </a:solidFill>
              </a:defRPr>
            </a:lvl7pPr>
            <a:lvl8pPr lvl="7" rtl="0" algn="ctr">
              <a:spcBef>
                <a:spcPts val="0"/>
              </a:spcBef>
              <a:spcAft>
                <a:spcPts val="0"/>
              </a:spcAft>
              <a:buClr>
                <a:srgbClr val="3B72A4"/>
              </a:buClr>
              <a:buSzPts val="1400"/>
              <a:buNone/>
              <a:defRPr>
                <a:solidFill>
                  <a:srgbClr val="3B72A4"/>
                </a:solidFill>
              </a:defRPr>
            </a:lvl8pPr>
            <a:lvl9pPr lvl="8" rtl="0" algn="ctr">
              <a:spcBef>
                <a:spcPts val="0"/>
              </a:spcBef>
              <a:spcAft>
                <a:spcPts val="0"/>
              </a:spcAft>
              <a:buClr>
                <a:srgbClr val="3B72A4"/>
              </a:buClr>
              <a:buSzPts val="1400"/>
              <a:buNone/>
              <a:defRPr>
                <a:solidFill>
                  <a:srgbClr val="3B72A4"/>
                </a:solidFill>
              </a:defRPr>
            </a:lvl9pPr>
          </a:lstStyle>
          <a:p/>
        </p:txBody>
      </p:sp>
      <p:sp>
        <p:nvSpPr>
          <p:cNvPr id="166" name="Google Shape;166;p20"/>
          <p:cNvSpPr txBox="1"/>
          <p:nvPr>
            <p:ph type="title"/>
          </p:nvPr>
        </p:nvSpPr>
        <p:spPr>
          <a:xfrm>
            <a:off x="1061700" y="2119925"/>
            <a:ext cx="70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142236"/>
              </a:buClr>
              <a:buSzPts val="2600"/>
              <a:buFont typeface="Nunito Sans ExtraBold"/>
              <a:buChar char="●"/>
              <a:defRPr sz="2600">
                <a:solidFill>
                  <a:srgbClr val="142236"/>
                </a:solidFill>
                <a:latin typeface="Nunito Sans ExtraBold"/>
                <a:ea typeface="Nunito Sans ExtraBold"/>
                <a:cs typeface="Nunito Sans ExtraBold"/>
                <a:sym typeface="Nunito Sans ExtraBold"/>
              </a:defRPr>
            </a:lvl1pPr>
            <a:lvl2pPr lvl="1"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2pPr>
            <a:lvl3pPr lvl="2"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3pPr>
            <a:lvl4pPr lvl="3"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4pPr>
            <a:lvl5pPr lvl="4"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5pPr>
            <a:lvl6pPr lvl="5"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6pPr>
            <a:lvl7pPr lvl="6"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7pPr>
            <a:lvl8pPr lvl="7"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8pPr>
            <a:lvl9pPr lvl="8"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9pPr>
          </a:lstStyle>
          <a:p/>
        </p:txBody>
      </p:sp>
      <p:sp>
        <p:nvSpPr>
          <p:cNvPr id="167" name="Google Shape;167;p2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168" name="Google Shape;168;p2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169" name="Google Shape;169;p20"/>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3" name="Shape 13"/>
        <p:cNvGrpSpPr/>
        <p:nvPr/>
      </p:nvGrpSpPr>
      <p:grpSpPr>
        <a:xfrm>
          <a:off x="0" y="0"/>
          <a:ext cx="0" cy="0"/>
          <a:chOff x="0" y="0"/>
          <a:chExt cx="0" cy="0"/>
        </a:xfrm>
      </p:grpSpPr>
      <p:sp>
        <p:nvSpPr>
          <p:cNvPr id="14" name="Google Shape;14;p3"/>
          <p:cNvSpPr/>
          <p:nvPr/>
        </p:nvSpPr>
        <p:spPr>
          <a:xfrm>
            <a:off x="0" y="0"/>
            <a:ext cx="9166500" cy="5143500"/>
          </a:xfrm>
          <a:prstGeom prst="rect">
            <a:avLst/>
          </a:prstGeom>
          <a:solidFill>
            <a:srgbClr val="111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11823"/>
              </a:solidFill>
            </a:endParaRPr>
          </a:p>
        </p:txBody>
      </p:sp>
      <p:sp>
        <p:nvSpPr>
          <p:cNvPr id="15" name="Google Shape;15;p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16" name="Google Shape;16;p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17" name="Google Shape;17;p3"/>
          <p:cNvPicPr preferRelativeResize="0"/>
          <p:nvPr/>
        </p:nvPicPr>
        <p:blipFill>
          <a:blip r:embed="rId2">
            <a:alphaModFix/>
          </a:blip>
          <a:stretch>
            <a:fillRect/>
          </a:stretch>
        </p:blipFill>
        <p:spPr>
          <a:xfrm>
            <a:off x="3228900" y="0"/>
            <a:ext cx="5991301" cy="5143501"/>
          </a:xfrm>
          <a:prstGeom prst="rect">
            <a:avLst/>
          </a:prstGeom>
          <a:noFill/>
          <a:ln>
            <a:noFill/>
          </a:ln>
        </p:spPr>
      </p:pic>
      <p:pic>
        <p:nvPicPr>
          <p:cNvPr id="18" name="Google Shape;18;p3"/>
          <p:cNvPicPr preferRelativeResize="0"/>
          <p:nvPr/>
        </p:nvPicPr>
        <p:blipFill>
          <a:blip r:embed="rId3">
            <a:alphaModFix/>
          </a:blip>
          <a:stretch>
            <a:fillRect/>
          </a:stretch>
        </p:blipFill>
        <p:spPr>
          <a:xfrm>
            <a:off x="3608813" y="1911775"/>
            <a:ext cx="1948875" cy="1319950"/>
          </a:xfrm>
          <a:prstGeom prst="rect">
            <a:avLst/>
          </a:prstGeom>
          <a:noFill/>
          <a:ln>
            <a:noFill/>
          </a:ln>
        </p:spPr>
      </p:pic>
      <p:sp>
        <p:nvSpPr>
          <p:cNvPr id="19" name="Google Shape;19;p3"/>
          <p:cNvSpPr txBox="1"/>
          <p:nvPr/>
        </p:nvSpPr>
        <p:spPr>
          <a:xfrm>
            <a:off x="375725" y="4714300"/>
            <a:ext cx="863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The content and information contained in this deck is considered confidential and proprietary information of Wizeline and has been provided for discussion purposes only. The Information contained herein may not be reproduced or disclosed to any third party without Wizeline’s prior written consent.</a:t>
            </a:r>
            <a:endParaRPr sz="600">
              <a:solidFill>
                <a:srgbClr val="FFFFFF"/>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111823"/>
        </a:solidFill>
      </p:bgPr>
    </p:bg>
    <p:spTree>
      <p:nvGrpSpPr>
        <p:cNvPr id="170" name="Shape 170"/>
        <p:cNvGrpSpPr/>
        <p:nvPr/>
      </p:nvGrpSpPr>
      <p:grpSpPr>
        <a:xfrm>
          <a:off x="0" y="0"/>
          <a:ext cx="0" cy="0"/>
          <a:chOff x="0" y="0"/>
          <a:chExt cx="0" cy="0"/>
        </a:xfrm>
      </p:grpSpPr>
      <p:cxnSp>
        <p:nvCxnSpPr>
          <p:cNvPr id="171" name="Google Shape;171;p21"/>
          <p:cNvCxnSpPr/>
          <p:nvPr/>
        </p:nvCxnSpPr>
        <p:spPr>
          <a:xfrm>
            <a:off x="0" y="1365525"/>
            <a:ext cx="2883300" cy="0"/>
          </a:xfrm>
          <a:prstGeom prst="straightConnector1">
            <a:avLst/>
          </a:prstGeom>
          <a:noFill/>
          <a:ln cap="flat" cmpd="sng" w="9525">
            <a:solidFill>
              <a:srgbClr val="EC393A"/>
            </a:solidFill>
            <a:prstDash val="solid"/>
            <a:round/>
            <a:headEnd len="med" w="med" type="none"/>
            <a:tailEnd len="med" w="med" type="none"/>
          </a:ln>
        </p:spPr>
      </p:cxnSp>
      <p:sp>
        <p:nvSpPr>
          <p:cNvPr id="172" name="Google Shape;172;p21"/>
          <p:cNvSpPr/>
          <p:nvPr/>
        </p:nvSpPr>
        <p:spPr>
          <a:xfrm>
            <a:off x="2836300" y="1315725"/>
            <a:ext cx="99600" cy="99600"/>
          </a:xfrm>
          <a:prstGeom prst="ellipse">
            <a:avLst/>
          </a:prstGeom>
          <a:solidFill>
            <a:srgbClr val="EC393A"/>
          </a:solidFill>
          <a:ln cap="flat" cmpd="sng" w="9525">
            <a:solidFill>
              <a:srgbClr val="EC39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1"/>
          <p:cNvCxnSpPr/>
          <p:nvPr/>
        </p:nvCxnSpPr>
        <p:spPr>
          <a:xfrm>
            <a:off x="5254325" y="3833400"/>
            <a:ext cx="2883300" cy="0"/>
          </a:xfrm>
          <a:prstGeom prst="straightConnector1">
            <a:avLst/>
          </a:prstGeom>
          <a:noFill/>
          <a:ln cap="flat" cmpd="sng" w="9525">
            <a:solidFill>
              <a:srgbClr val="EC393A"/>
            </a:solidFill>
            <a:prstDash val="solid"/>
            <a:round/>
            <a:headEnd len="med" w="med" type="none"/>
            <a:tailEnd len="med" w="med" type="none"/>
          </a:ln>
        </p:spPr>
      </p:cxnSp>
      <p:cxnSp>
        <p:nvCxnSpPr>
          <p:cNvPr id="174" name="Google Shape;174;p21"/>
          <p:cNvCxnSpPr/>
          <p:nvPr/>
        </p:nvCxnSpPr>
        <p:spPr>
          <a:xfrm>
            <a:off x="8137675" y="3833400"/>
            <a:ext cx="0" cy="1326600"/>
          </a:xfrm>
          <a:prstGeom prst="straightConnector1">
            <a:avLst/>
          </a:prstGeom>
          <a:noFill/>
          <a:ln cap="flat" cmpd="sng" w="9525">
            <a:solidFill>
              <a:srgbClr val="EC393A"/>
            </a:solidFill>
            <a:prstDash val="solid"/>
            <a:round/>
            <a:headEnd len="med" w="med" type="none"/>
            <a:tailEnd len="med" w="med" type="none"/>
          </a:ln>
        </p:spPr>
      </p:cxnSp>
      <p:sp>
        <p:nvSpPr>
          <p:cNvPr id="175" name="Google Shape;175;p21"/>
          <p:cNvSpPr/>
          <p:nvPr/>
        </p:nvSpPr>
        <p:spPr>
          <a:xfrm>
            <a:off x="6434275" y="3791900"/>
            <a:ext cx="99600" cy="99600"/>
          </a:xfrm>
          <a:prstGeom prst="ellipse">
            <a:avLst/>
          </a:prstGeom>
          <a:solidFill>
            <a:srgbClr val="EC393A"/>
          </a:solidFill>
          <a:ln cap="flat" cmpd="sng" w="9525">
            <a:solidFill>
              <a:srgbClr val="EC39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77" name="Google Shape;177;p21"/>
          <p:cNvSpPr txBox="1"/>
          <p:nvPr>
            <p:ph type="title"/>
          </p:nvPr>
        </p:nvSpPr>
        <p:spPr>
          <a:xfrm>
            <a:off x="1061700" y="2119925"/>
            <a:ext cx="70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600"/>
              <a:buFont typeface="Nunito Sans"/>
              <a:buChar char="●"/>
              <a:defRPr b="1" sz="2600">
                <a:solidFill>
                  <a:schemeClr val="lt1"/>
                </a:solidFill>
                <a:latin typeface="Nunito Sans"/>
                <a:ea typeface="Nunito Sans"/>
                <a:cs typeface="Nunito Sans"/>
                <a:sym typeface="Nunito Sans"/>
              </a:defRPr>
            </a:lvl1pPr>
            <a:lvl2pPr lvl="1" rtl="0" algn="ctr">
              <a:spcBef>
                <a:spcPts val="0"/>
              </a:spcBef>
              <a:spcAft>
                <a:spcPts val="0"/>
              </a:spcAft>
              <a:buClr>
                <a:schemeClr val="lt1"/>
              </a:buClr>
              <a:buSzPts val="3600"/>
              <a:buChar char="○"/>
              <a:defRPr b="1" sz="3600">
                <a:solidFill>
                  <a:schemeClr val="lt1"/>
                </a:solidFill>
              </a:defRPr>
            </a:lvl2pPr>
            <a:lvl3pPr lvl="2" rtl="0" algn="ctr">
              <a:spcBef>
                <a:spcPts val="0"/>
              </a:spcBef>
              <a:spcAft>
                <a:spcPts val="0"/>
              </a:spcAft>
              <a:buClr>
                <a:schemeClr val="lt1"/>
              </a:buClr>
              <a:buSzPts val="3600"/>
              <a:buChar char="■"/>
              <a:defRPr b="1" sz="3600">
                <a:solidFill>
                  <a:schemeClr val="lt1"/>
                </a:solidFill>
              </a:defRPr>
            </a:lvl3pPr>
            <a:lvl4pPr lvl="3" rtl="0" algn="ctr">
              <a:spcBef>
                <a:spcPts val="0"/>
              </a:spcBef>
              <a:spcAft>
                <a:spcPts val="0"/>
              </a:spcAft>
              <a:buClr>
                <a:schemeClr val="lt1"/>
              </a:buClr>
              <a:buSzPts val="3600"/>
              <a:buChar char="●"/>
              <a:defRPr b="1" sz="3600">
                <a:solidFill>
                  <a:schemeClr val="lt1"/>
                </a:solidFill>
              </a:defRPr>
            </a:lvl4pPr>
            <a:lvl5pPr lvl="4" rtl="0" algn="ctr">
              <a:spcBef>
                <a:spcPts val="0"/>
              </a:spcBef>
              <a:spcAft>
                <a:spcPts val="0"/>
              </a:spcAft>
              <a:buClr>
                <a:schemeClr val="lt1"/>
              </a:buClr>
              <a:buSzPts val="3600"/>
              <a:buChar char="○"/>
              <a:defRPr b="1" sz="3600">
                <a:solidFill>
                  <a:schemeClr val="lt1"/>
                </a:solidFill>
              </a:defRPr>
            </a:lvl5pPr>
            <a:lvl6pPr lvl="5" rtl="0" algn="ctr">
              <a:spcBef>
                <a:spcPts val="0"/>
              </a:spcBef>
              <a:spcAft>
                <a:spcPts val="0"/>
              </a:spcAft>
              <a:buClr>
                <a:schemeClr val="lt1"/>
              </a:buClr>
              <a:buSzPts val="3600"/>
              <a:buChar char="■"/>
              <a:defRPr b="1" sz="3600">
                <a:solidFill>
                  <a:schemeClr val="lt1"/>
                </a:solidFill>
              </a:defRPr>
            </a:lvl6pPr>
            <a:lvl7pPr lvl="6" rtl="0" algn="ctr">
              <a:spcBef>
                <a:spcPts val="0"/>
              </a:spcBef>
              <a:spcAft>
                <a:spcPts val="0"/>
              </a:spcAft>
              <a:buClr>
                <a:schemeClr val="lt1"/>
              </a:buClr>
              <a:buSzPts val="3600"/>
              <a:buChar char="●"/>
              <a:defRPr b="1" sz="3600">
                <a:solidFill>
                  <a:schemeClr val="lt1"/>
                </a:solidFill>
              </a:defRPr>
            </a:lvl7pPr>
            <a:lvl8pPr lvl="7" rtl="0" algn="ctr">
              <a:spcBef>
                <a:spcPts val="0"/>
              </a:spcBef>
              <a:spcAft>
                <a:spcPts val="0"/>
              </a:spcAft>
              <a:buClr>
                <a:schemeClr val="lt1"/>
              </a:buClr>
              <a:buSzPts val="3600"/>
              <a:buChar char="○"/>
              <a:defRPr b="1" sz="3600">
                <a:solidFill>
                  <a:schemeClr val="lt1"/>
                </a:solidFill>
              </a:defRPr>
            </a:lvl8pPr>
            <a:lvl9pPr lvl="8" rtl="0" algn="ctr">
              <a:spcBef>
                <a:spcPts val="0"/>
              </a:spcBef>
              <a:spcAft>
                <a:spcPts val="0"/>
              </a:spcAft>
              <a:buClr>
                <a:schemeClr val="lt1"/>
              </a:buClr>
              <a:buSzPts val="3600"/>
              <a:buChar char="■"/>
              <a:defRPr b="1" sz="3600">
                <a:solidFill>
                  <a:schemeClr val="lt1"/>
                </a:solidFill>
              </a:defRPr>
            </a:lvl9pPr>
          </a:lstStyle>
          <a:p/>
        </p:txBody>
      </p:sp>
      <p:sp>
        <p:nvSpPr>
          <p:cNvPr id="178" name="Google Shape;178;p21"/>
          <p:cNvSpPr txBox="1"/>
          <p:nvPr>
            <p:ph idx="1" type="subTitle"/>
          </p:nvPr>
        </p:nvSpPr>
        <p:spPr>
          <a:xfrm>
            <a:off x="1580400" y="3293650"/>
            <a:ext cx="59832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5333F"/>
              </a:buClr>
              <a:buSzPts val="1400"/>
              <a:buFont typeface="Nunito Sans"/>
              <a:buNone/>
              <a:defRPr>
                <a:solidFill>
                  <a:srgbClr val="F5333F"/>
                </a:solidFill>
                <a:latin typeface="Nunito Sans"/>
                <a:ea typeface="Nunito Sans"/>
                <a:cs typeface="Nunito Sans"/>
                <a:sym typeface="Nunito Sans"/>
              </a:defRPr>
            </a:lvl1pPr>
            <a:lvl2pPr lvl="1" rtl="0" algn="ctr">
              <a:spcBef>
                <a:spcPts val="0"/>
              </a:spcBef>
              <a:spcAft>
                <a:spcPts val="0"/>
              </a:spcAft>
              <a:buClr>
                <a:srgbClr val="F5333F"/>
              </a:buClr>
              <a:buSzPts val="1400"/>
              <a:buNone/>
              <a:defRPr>
                <a:solidFill>
                  <a:srgbClr val="F5333F"/>
                </a:solidFill>
              </a:defRPr>
            </a:lvl2pPr>
            <a:lvl3pPr lvl="2" rtl="0" algn="ctr">
              <a:spcBef>
                <a:spcPts val="0"/>
              </a:spcBef>
              <a:spcAft>
                <a:spcPts val="0"/>
              </a:spcAft>
              <a:buClr>
                <a:srgbClr val="F5333F"/>
              </a:buClr>
              <a:buSzPts val="1400"/>
              <a:buNone/>
              <a:defRPr>
                <a:solidFill>
                  <a:srgbClr val="F5333F"/>
                </a:solidFill>
              </a:defRPr>
            </a:lvl3pPr>
            <a:lvl4pPr lvl="3" rtl="0" algn="ctr">
              <a:spcBef>
                <a:spcPts val="0"/>
              </a:spcBef>
              <a:spcAft>
                <a:spcPts val="0"/>
              </a:spcAft>
              <a:buClr>
                <a:srgbClr val="F5333F"/>
              </a:buClr>
              <a:buSzPts val="1400"/>
              <a:buNone/>
              <a:defRPr>
                <a:solidFill>
                  <a:srgbClr val="F5333F"/>
                </a:solidFill>
              </a:defRPr>
            </a:lvl4pPr>
            <a:lvl5pPr lvl="4" rtl="0" algn="ctr">
              <a:spcBef>
                <a:spcPts val="0"/>
              </a:spcBef>
              <a:spcAft>
                <a:spcPts val="0"/>
              </a:spcAft>
              <a:buClr>
                <a:srgbClr val="F5333F"/>
              </a:buClr>
              <a:buSzPts val="1400"/>
              <a:buNone/>
              <a:defRPr>
                <a:solidFill>
                  <a:srgbClr val="F5333F"/>
                </a:solidFill>
              </a:defRPr>
            </a:lvl5pPr>
            <a:lvl6pPr lvl="5" rtl="0" algn="ctr">
              <a:spcBef>
                <a:spcPts val="0"/>
              </a:spcBef>
              <a:spcAft>
                <a:spcPts val="0"/>
              </a:spcAft>
              <a:buClr>
                <a:srgbClr val="F5333F"/>
              </a:buClr>
              <a:buSzPts val="1400"/>
              <a:buNone/>
              <a:defRPr>
                <a:solidFill>
                  <a:srgbClr val="F5333F"/>
                </a:solidFill>
              </a:defRPr>
            </a:lvl6pPr>
            <a:lvl7pPr lvl="6" rtl="0" algn="ctr">
              <a:spcBef>
                <a:spcPts val="0"/>
              </a:spcBef>
              <a:spcAft>
                <a:spcPts val="0"/>
              </a:spcAft>
              <a:buClr>
                <a:srgbClr val="F5333F"/>
              </a:buClr>
              <a:buSzPts val="1400"/>
              <a:buNone/>
              <a:defRPr>
                <a:solidFill>
                  <a:srgbClr val="F5333F"/>
                </a:solidFill>
              </a:defRPr>
            </a:lvl7pPr>
            <a:lvl8pPr lvl="7" rtl="0" algn="ctr">
              <a:spcBef>
                <a:spcPts val="0"/>
              </a:spcBef>
              <a:spcAft>
                <a:spcPts val="0"/>
              </a:spcAft>
              <a:buClr>
                <a:srgbClr val="F5333F"/>
              </a:buClr>
              <a:buSzPts val="1400"/>
              <a:buNone/>
              <a:defRPr>
                <a:solidFill>
                  <a:srgbClr val="F5333F"/>
                </a:solidFill>
              </a:defRPr>
            </a:lvl8pPr>
            <a:lvl9pPr lvl="8" rtl="0" algn="ctr">
              <a:spcBef>
                <a:spcPts val="0"/>
              </a:spcBef>
              <a:spcAft>
                <a:spcPts val="0"/>
              </a:spcAft>
              <a:buClr>
                <a:srgbClr val="F5333F"/>
              </a:buClr>
              <a:buSzPts val="1400"/>
              <a:buNone/>
              <a:defRPr>
                <a:solidFill>
                  <a:srgbClr val="F5333F"/>
                </a:solidFill>
              </a:defRPr>
            </a:lvl9pPr>
          </a:lstStyle>
          <a:p/>
        </p:txBody>
      </p:sp>
      <p:sp>
        <p:nvSpPr>
          <p:cNvPr id="179" name="Google Shape;179;p2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180" name="Google Shape;180;p2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181" name="Google Shape;181;p21"/>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2" name="Shape 182"/>
        <p:cNvGrpSpPr/>
        <p:nvPr/>
      </p:nvGrpSpPr>
      <p:grpSpPr>
        <a:xfrm>
          <a:off x="0" y="0"/>
          <a:ext cx="0" cy="0"/>
          <a:chOff x="0" y="0"/>
          <a:chExt cx="0" cy="0"/>
        </a:xfrm>
      </p:grpSpPr>
      <p:pic>
        <p:nvPicPr>
          <p:cNvPr id="183" name="Google Shape;183;p22"/>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184" name="Google Shape;184;p22"/>
          <p:cNvSpPr/>
          <p:nvPr>
            <p:ph idx="2" type="pic"/>
          </p:nvPr>
        </p:nvSpPr>
        <p:spPr>
          <a:xfrm>
            <a:off x="571500" y="1177075"/>
            <a:ext cx="1081800" cy="1046100"/>
          </a:xfrm>
          <a:prstGeom prst="rect">
            <a:avLst/>
          </a:prstGeom>
          <a:noFill/>
          <a:ln>
            <a:noFill/>
          </a:ln>
        </p:spPr>
      </p:sp>
      <p:sp>
        <p:nvSpPr>
          <p:cNvPr id="185" name="Google Shape;185;p2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86" name="Google Shape;186;p22"/>
          <p:cNvSpPr/>
          <p:nvPr>
            <p:ph idx="3" type="pic"/>
          </p:nvPr>
        </p:nvSpPr>
        <p:spPr>
          <a:xfrm>
            <a:off x="7473275" y="1177075"/>
            <a:ext cx="1081800" cy="1046100"/>
          </a:xfrm>
          <a:prstGeom prst="rect">
            <a:avLst/>
          </a:prstGeom>
          <a:noFill/>
          <a:ln>
            <a:noFill/>
          </a:ln>
        </p:spPr>
      </p:sp>
      <p:sp>
        <p:nvSpPr>
          <p:cNvPr id="187" name="Google Shape;187;p22"/>
          <p:cNvSpPr/>
          <p:nvPr>
            <p:ph idx="4" type="pic"/>
          </p:nvPr>
        </p:nvSpPr>
        <p:spPr>
          <a:xfrm>
            <a:off x="6092920" y="1177075"/>
            <a:ext cx="1081800" cy="1046100"/>
          </a:xfrm>
          <a:prstGeom prst="rect">
            <a:avLst/>
          </a:prstGeom>
          <a:noFill/>
          <a:ln>
            <a:noFill/>
          </a:ln>
        </p:spPr>
      </p:sp>
      <p:sp>
        <p:nvSpPr>
          <p:cNvPr id="188" name="Google Shape;188;p22"/>
          <p:cNvSpPr/>
          <p:nvPr>
            <p:ph idx="5" type="pic"/>
          </p:nvPr>
        </p:nvSpPr>
        <p:spPr>
          <a:xfrm>
            <a:off x="4712565" y="1177075"/>
            <a:ext cx="1081800" cy="1046100"/>
          </a:xfrm>
          <a:prstGeom prst="rect">
            <a:avLst/>
          </a:prstGeom>
          <a:noFill/>
          <a:ln>
            <a:noFill/>
          </a:ln>
        </p:spPr>
      </p:sp>
      <p:sp>
        <p:nvSpPr>
          <p:cNvPr id="189" name="Google Shape;189;p22"/>
          <p:cNvSpPr/>
          <p:nvPr>
            <p:ph idx="6" type="pic"/>
          </p:nvPr>
        </p:nvSpPr>
        <p:spPr>
          <a:xfrm>
            <a:off x="3332210" y="1177075"/>
            <a:ext cx="1081800" cy="1046100"/>
          </a:xfrm>
          <a:prstGeom prst="rect">
            <a:avLst/>
          </a:prstGeom>
          <a:noFill/>
          <a:ln>
            <a:noFill/>
          </a:ln>
        </p:spPr>
      </p:sp>
      <p:sp>
        <p:nvSpPr>
          <p:cNvPr id="190" name="Google Shape;190;p22"/>
          <p:cNvSpPr/>
          <p:nvPr>
            <p:ph idx="7" type="pic"/>
          </p:nvPr>
        </p:nvSpPr>
        <p:spPr>
          <a:xfrm>
            <a:off x="1951855" y="1177075"/>
            <a:ext cx="1081800" cy="1046100"/>
          </a:xfrm>
          <a:prstGeom prst="rect">
            <a:avLst/>
          </a:prstGeom>
          <a:noFill/>
          <a:ln>
            <a:noFill/>
          </a:ln>
        </p:spPr>
      </p:sp>
      <p:sp>
        <p:nvSpPr>
          <p:cNvPr id="191" name="Google Shape;191;p22"/>
          <p:cNvSpPr/>
          <p:nvPr>
            <p:ph idx="8" type="pic"/>
          </p:nvPr>
        </p:nvSpPr>
        <p:spPr>
          <a:xfrm>
            <a:off x="571500" y="2944200"/>
            <a:ext cx="1081800" cy="1046100"/>
          </a:xfrm>
          <a:prstGeom prst="rect">
            <a:avLst/>
          </a:prstGeom>
          <a:noFill/>
          <a:ln>
            <a:noFill/>
          </a:ln>
        </p:spPr>
      </p:sp>
      <p:sp>
        <p:nvSpPr>
          <p:cNvPr id="192" name="Google Shape;192;p22"/>
          <p:cNvSpPr/>
          <p:nvPr>
            <p:ph idx="9" type="pic"/>
          </p:nvPr>
        </p:nvSpPr>
        <p:spPr>
          <a:xfrm>
            <a:off x="7473275" y="2944200"/>
            <a:ext cx="1081800" cy="1046100"/>
          </a:xfrm>
          <a:prstGeom prst="rect">
            <a:avLst/>
          </a:prstGeom>
          <a:noFill/>
          <a:ln>
            <a:noFill/>
          </a:ln>
        </p:spPr>
      </p:sp>
      <p:sp>
        <p:nvSpPr>
          <p:cNvPr id="193" name="Google Shape;193;p22"/>
          <p:cNvSpPr/>
          <p:nvPr>
            <p:ph idx="13" type="pic"/>
          </p:nvPr>
        </p:nvSpPr>
        <p:spPr>
          <a:xfrm>
            <a:off x="6092920" y="2944200"/>
            <a:ext cx="1081800" cy="1046100"/>
          </a:xfrm>
          <a:prstGeom prst="rect">
            <a:avLst/>
          </a:prstGeom>
          <a:noFill/>
          <a:ln>
            <a:noFill/>
          </a:ln>
        </p:spPr>
      </p:sp>
      <p:sp>
        <p:nvSpPr>
          <p:cNvPr id="194" name="Google Shape;194;p22"/>
          <p:cNvSpPr/>
          <p:nvPr>
            <p:ph idx="14" type="pic"/>
          </p:nvPr>
        </p:nvSpPr>
        <p:spPr>
          <a:xfrm>
            <a:off x="4712565" y="2944200"/>
            <a:ext cx="1081800" cy="1046100"/>
          </a:xfrm>
          <a:prstGeom prst="rect">
            <a:avLst/>
          </a:prstGeom>
          <a:noFill/>
          <a:ln>
            <a:noFill/>
          </a:ln>
        </p:spPr>
      </p:sp>
      <p:sp>
        <p:nvSpPr>
          <p:cNvPr id="195" name="Google Shape;195;p22"/>
          <p:cNvSpPr/>
          <p:nvPr>
            <p:ph idx="15" type="pic"/>
          </p:nvPr>
        </p:nvSpPr>
        <p:spPr>
          <a:xfrm>
            <a:off x="3332210" y="2944200"/>
            <a:ext cx="1081800" cy="1046100"/>
          </a:xfrm>
          <a:prstGeom prst="rect">
            <a:avLst/>
          </a:prstGeom>
          <a:noFill/>
          <a:ln>
            <a:noFill/>
          </a:ln>
        </p:spPr>
      </p:sp>
      <p:sp>
        <p:nvSpPr>
          <p:cNvPr id="196" name="Google Shape;196;p22"/>
          <p:cNvSpPr/>
          <p:nvPr>
            <p:ph idx="16" type="pic"/>
          </p:nvPr>
        </p:nvSpPr>
        <p:spPr>
          <a:xfrm>
            <a:off x="1951855" y="2944200"/>
            <a:ext cx="1081800" cy="1046100"/>
          </a:xfrm>
          <a:prstGeom prst="rect">
            <a:avLst/>
          </a:prstGeom>
          <a:noFill/>
          <a:ln>
            <a:noFill/>
          </a:ln>
        </p:spPr>
      </p:sp>
      <p:sp>
        <p:nvSpPr>
          <p:cNvPr id="197" name="Google Shape;197;p2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198" name="Google Shape;198;p2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199" name="Google Shape;199;p22"/>
          <p:cNvGrpSpPr/>
          <p:nvPr/>
        </p:nvGrpSpPr>
        <p:grpSpPr>
          <a:xfrm>
            <a:off x="571511" y="328364"/>
            <a:ext cx="259663" cy="257680"/>
            <a:chOff x="1482000" y="1585348"/>
            <a:chExt cx="445698" cy="442293"/>
          </a:xfrm>
        </p:grpSpPr>
        <p:sp>
          <p:nvSpPr>
            <p:cNvPr id="200" name="Google Shape;200;p2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02" name="Google Shape;202;p22"/>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03" name="Google Shape;203;p22"/>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204" name="Shape 204"/>
        <p:cNvGrpSpPr/>
        <p:nvPr/>
      </p:nvGrpSpPr>
      <p:grpSpPr>
        <a:xfrm>
          <a:off x="0" y="0"/>
          <a:ext cx="0" cy="0"/>
          <a:chOff x="0" y="0"/>
          <a:chExt cx="0" cy="0"/>
        </a:xfrm>
      </p:grpSpPr>
      <p:pic>
        <p:nvPicPr>
          <p:cNvPr id="205" name="Google Shape;205;p23"/>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206" name="Google Shape;206;p23"/>
          <p:cNvSpPr/>
          <p:nvPr>
            <p:ph idx="2" type="pic"/>
          </p:nvPr>
        </p:nvSpPr>
        <p:spPr>
          <a:xfrm>
            <a:off x="999275" y="1177075"/>
            <a:ext cx="1346100" cy="1219200"/>
          </a:xfrm>
          <a:prstGeom prst="rect">
            <a:avLst/>
          </a:prstGeom>
          <a:noFill/>
          <a:ln>
            <a:noFill/>
          </a:ln>
        </p:spPr>
      </p:sp>
      <p:sp>
        <p:nvSpPr>
          <p:cNvPr id="207" name="Google Shape;207;p23"/>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208" name="Google Shape;208;p23"/>
          <p:cNvSpPr/>
          <p:nvPr>
            <p:ph idx="3" type="pic"/>
          </p:nvPr>
        </p:nvSpPr>
        <p:spPr>
          <a:xfrm>
            <a:off x="6673925" y="1177075"/>
            <a:ext cx="1346100" cy="1219200"/>
          </a:xfrm>
          <a:prstGeom prst="rect">
            <a:avLst/>
          </a:prstGeom>
          <a:noFill/>
          <a:ln>
            <a:noFill/>
          </a:ln>
        </p:spPr>
      </p:sp>
      <p:sp>
        <p:nvSpPr>
          <p:cNvPr id="209" name="Google Shape;209;p23"/>
          <p:cNvSpPr/>
          <p:nvPr>
            <p:ph idx="4" type="pic"/>
          </p:nvPr>
        </p:nvSpPr>
        <p:spPr>
          <a:xfrm>
            <a:off x="4782375" y="1177075"/>
            <a:ext cx="1346100" cy="1219200"/>
          </a:xfrm>
          <a:prstGeom prst="rect">
            <a:avLst/>
          </a:prstGeom>
          <a:noFill/>
          <a:ln>
            <a:noFill/>
          </a:ln>
        </p:spPr>
      </p:sp>
      <p:sp>
        <p:nvSpPr>
          <p:cNvPr id="210" name="Google Shape;210;p23"/>
          <p:cNvSpPr/>
          <p:nvPr>
            <p:ph idx="5" type="pic"/>
          </p:nvPr>
        </p:nvSpPr>
        <p:spPr>
          <a:xfrm>
            <a:off x="2890825" y="1177075"/>
            <a:ext cx="1346100" cy="1219200"/>
          </a:xfrm>
          <a:prstGeom prst="rect">
            <a:avLst/>
          </a:prstGeom>
          <a:noFill/>
          <a:ln>
            <a:noFill/>
          </a:ln>
        </p:spPr>
      </p:sp>
      <p:sp>
        <p:nvSpPr>
          <p:cNvPr id="211" name="Google Shape;211;p23"/>
          <p:cNvSpPr/>
          <p:nvPr>
            <p:ph idx="6" type="pic"/>
          </p:nvPr>
        </p:nvSpPr>
        <p:spPr>
          <a:xfrm>
            <a:off x="999275" y="3042350"/>
            <a:ext cx="1346100" cy="1219200"/>
          </a:xfrm>
          <a:prstGeom prst="rect">
            <a:avLst/>
          </a:prstGeom>
          <a:noFill/>
          <a:ln>
            <a:noFill/>
          </a:ln>
        </p:spPr>
      </p:sp>
      <p:sp>
        <p:nvSpPr>
          <p:cNvPr id="212" name="Google Shape;212;p23"/>
          <p:cNvSpPr/>
          <p:nvPr>
            <p:ph idx="7" type="pic"/>
          </p:nvPr>
        </p:nvSpPr>
        <p:spPr>
          <a:xfrm>
            <a:off x="6673925" y="3042350"/>
            <a:ext cx="1346100" cy="1219200"/>
          </a:xfrm>
          <a:prstGeom prst="rect">
            <a:avLst/>
          </a:prstGeom>
          <a:noFill/>
          <a:ln>
            <a:noFill/>
          </a:ln>
        </p:spPr>
      </p:sp>
      <p:sp>
        <p:nvSpPr>
          <p:cNvPr id="213" name="Google Shape;213;p23"/>
          <p:cNvSpPr/>
          <p:nvPr>
            <p:ph idx="8" type="pic"/>
          </p:nvPr>
        </p:nvSpPr>
        <p:spPr>
          <a:xfrm>
            <a:off x="4782375" y="3042350"/>
            <a:ext cx="1346100" cy="1219200"/>
          </a:xfrm>
          <a:prstGeom prst="rect">
            <a:avLst/>
          </a:prstGeom>
          <a:noFill/>
          <a:ln>
            <a:noFill/>
          </a:ln>
        </p:spPr>
      </p:sp>
      <p:sp>
        <p:nvSpPr>
          <p:cNvPr id="214" name="Google Shape;214;p23"/>
          <p:cNvSpPr/>
          <p:nvPr>
            <p:ph idx="9" type="pic"/>
          </p:nvPr>
        </p:nvSpPr>
        <p:spPr>
          <a:xfrm>
            <a:off x="2890825" y="3042350"/>
            <a:ext cx="1346100" cy="1219200"/>
          </a:xfrm>
          <a:prstGeom prst="rect">
            <a:avLst/>
          </a:prstGeom>
          <a:noFill/>
          <a:ln>
            <a:noFill/>
          </a:ln>
        </p:spPr>
      </p:sp>
      <p:sp>
        <p:nvSpPr>
          <p:cNvPr id="215" name="Google Shape;215;p2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16" name="Google Shape;216;p2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217" name="Google Shape;217;p23"/>
          <p:cNvGrpSpPr/>
          <p:nvPr/>
        </p:nvGrpSpPr>
        <p:grpSpPr>
          <a:xfrm>
            <a:off x="571511" y="328364"/>
            <a:ext cx="259663" cy="257680"/>
            <a:chOff x="1482000" y="1585348"/>
            <a:chExt cx="445698" cy="442293"/>
          </a:xfrm>
        </p:grpSpPr>
        <p:sp>
          <p:nvSpPr>
            <p:cNvPr id="218" name="Google Shape;218;p23"/>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20" name="Google Shape;220;p23"/>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21" name="Google Shape;221;p23"/>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_AND_BODY_3_1">
    <p:spTree>
      <p:nvGrpSpPr>
        <p:cNvPr id="222" name="Shape 222"/>
        <p:cNvGrpSpPr/>
        <p:nvPr/>
      </p:nvGrpSpPr>
      <p:grpSpPr>
        <a:xfrm>
          <a:off x="0" y="0"/>
          <a:ext cx="0" cy="0"/>
          <a:chOff x="0" y="0"/>
          <a:chExt cx="0" cy="0"/>
        </a:xfrm>
      </p:grpSpPr>
      <p:pic>
        <p:nvPicPr>
          <p:cNvPr id="223" name="Google Shape;223;p24"/>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224" name="Google Shape;224;p2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225" name="Google Shape;225;p24"/>
          <p:cNvSpPr/>
          <p:nvPr>
            <p:ph idx="2" type="pic"/>
          </p:nvPr>
        </p:nvSpPr>
        <p:spPr>
          <a:xfrm>
            <a:off x="1061575" y="1822551"/>
            <a:ext cx="1571700" cy="1423500"/>
          </a:xfrm>
          <a:prstGeom prst="rect">
            <a:avLst/>
          </a:prstGeom>
          <a:noFill/>
          <a:ln>
            <a:noFill/>
          </a:ln>
        </p:spPr>
      </p:sp>
      <p:sp>
        <p:nvSpPr>
          <p:cNvPr id="226" name="Google Shape;226;p24"/>
          <p:cNvSpPr/>
          <p:nvPr>
            <p:ph idx="3" type="pic"/>
          </p:nvPr>
        </p:nvSpPr>
        <p:spPr>
          <a:xfrm>
            <a:off x="6510725" y="1822551"/>
            <a:ext cx="1571700" cy="1423500"/>
          </a:xfrm>
          <a:prstGeom prst="rect">
            <a:avLst/>
          </a:prstGeom>
          <a:noFill/>
          <a:ln>
            <a:noFill/>
          </a:ln>
        </p:spPr>
      </p:sp>
      <p:sp>
        <p:nvSpPr>
          <p:cNvPr id="227" name="Google Shape;227;p24"/>
          <p:cNvSpPr/>
          <p:nvPr>
            <p:ph idx="4" type="pic"/>
          </p:nvPr>
        </p:nvSpPr>
        <p:spPr>
          <a:xfrm>
            <a:off x="2877958" y="1822551"/>
            <a:ext cx="1571700" cy="1423500"/>
          </a:xfrm>
          <a:prstGeom prst="rect">
            <a:avLst/>
          </a:prstGeom>
          <a:noFill/>
          <a:ln>
            <a:noFill/>
          </a:ln>
        </p:spPr>
      </p:sp>
      <p:sp>
        <p:nvSpPr>
          <p:cNvPr id="228" name="Google Shape;228;p24"/>
          <p:cNvSpPr/>
          <p:nvPr>
            <p:ph idx="5" type="pic"/>
          </p:nvPr>
        </p:nvSpPr>
        <p:spPr>
          <a:xfrm>
            <a:off x="4694342" y="1822551"/>
            <a:ext cx="1571700" cy="1423500"/>
          </a:xfrm>
          <a:prstGeom prst="rect">
            <a:avLst/>
          </a:prstGeom>
          <a:noFill/>
          <a:ln>
            <a:noFill/>
          </a:ln>
        </p:spPr>
      </p:sp>
      <p:sp>
        <p:nvSpPr>
          <p:cNvPr id="229" name="Google Shape;229;p2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30" name="Google Shape;230;p2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231" name="Google Shape;231;p24"/>
          <p:cNvGrpSpPr/>
          <p:nvPr/>
        </p:nvGrpSpPr>
        <p:grpSpPr>
          <a:xfrm>
            <a:off x="571511" y="328364"/>
            <a:ext cx="259663" cy="257680"/>
            <a:chOff x="1482000" y="1585348"/>
            <a:chExt cx="445698" cy="442293"/>
          </a:xfrm>
        </p:grpSpPr>
        <p:sp>
          <p:nvSpPr>
            <p:cNvPr id="232" name="Google Shape;232;p24"/>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34" name="Google Shape;234;p24"/>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35" name="Google Shape;235;p24"/>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36" name="Shape 236"/>
        <p:cNvGrpSpPr/>
        <p:nvPr/>
      </p:nvGrpSpPr>
      <p:grpSpPr>
        <a:xfrm>
          <a:off x="0" y="0"/>
          <a:ext cx="0" cy="0"/>
          <a:chOff x="0" y="0"/>
          <a:chExt cx="0" cy="0"/>
        </a:xfrm>
      </p:grpSpPr>
      <p:sp>
        <p:nvSpPr>
          <p:cNvPr id="237" name="Google Shape;237;p25"/>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238" name="Google Shape;238;p25"/>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239" name="Google Shape;239;p2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40" name="Google Shape;240;p2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241" name="Google Shape;241;p25"/>
          <p:cNvGrpSpPr/>
          <p:nvPr/>
        </p:nvGrpSpPr>
        <p:grpSpPr>
          <a:xfrm>
            <a:off x="571511" y="328364"/>
            <a:ext cx="259663" cy="257680"/>
            <a:chOff x="1482000" y="1585348"/>
            <a:chExt cx="445698" cy="442293"/>
          </a:xfrm>
        </p:grpSpPr>
        <p:sp>
          <p:nvSpPr>
            <p:cNvPr id="242" name="Google Shape;242;p25"/>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44" name="Google Shape;244;p25"/>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45" name="Google Shape;245;p25"/>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2">
  <p:cSld name="TITLE_AND_BODY_2_2">
    <p:spTree>
      <p:nvGrpSpPr>
        <p:cNvPr id="246" name="Shape 246"/>
        <p:cNvGrpSpPr/>
        <p:nvPr/>
      </p:nvGrpSpPr>
      <p:grpSpPr>
        <a:xfrm>
          <a:off x="0" y="0"/>
          <a:ext cx="0" cy="0"/>
          <a:chOff x="0" y="0"/>
          <a:chExt cx="0" cy="0"/>
        </a:xfrm>
      </p:grpSpPr>
      <p:sp>
        <p:nvSpPr>
          <p:cNvPr id="247" name="Google Shape;247;p26"/>
          <p:cNvSpPr txBox="1"/>
          <p:nvPr>
            <p:ph type="title"/>
          </p:nvPr>
        </p:nvSpPr>
        <p:spPr>
          <a:xfrm>
            <a:off x="2934175" y="84300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248" name="Google Shape;248;p26"/>
          <p:cNvSpPr txBox="1"/>
          <p:nvPr>
            <p:ph idx="2" type="title"/>
          </p:nvPr>
        </p:nvSpPr>
        <p:spPr>
          <a:xfrm>
            <a:off x="2934175" y="285125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249" name="Google Shape;249;p26"/>
          <p:cNvSpPr txBox="1"/>
          <p:nvPr>
            <p:ph idx="3" type="title"/>
          </p:nvPr>
        </p:nvSpPr>
        <p:spPr>
          <a:xfrm>
            <a:off x="5879100" y="84300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250" name="Google Shape;250;p26"/>
          <p:cNvSpPr txBox="1"/>
          <p:nvPr>
            <p:ph idx="1" type="body"/>
          </p:nvPr>
        </p:nvSpPr>
        <p:spPr>
          <a:xfrm>
            <a:off x="2934175" y="1239875"/>
            <a:ext cx="26760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251" name="Google Shape;251;p26"/>
          <p:cNvSpPr txBox="1"/>
          <p:nvPr>
            <p:ph idx="4" type="body"/>
          </p:nvPr>
        </p:nvSpPr>
        <p:spPr>
          <a:xfrm>
            <a:off x="2934175" y="3278625"/>
            <a:ext cx="26760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252" name="Google Shape;252;p26"/>
          <p:cNvSpPr txBox="1"/>
          <p:nvPr>
            <p:ph idx="5" type="body"/>
          </p:nvPr>
        </p:nvSpPr>
        <p:spPr>
          <a:xfrm>
            <a:off x="5879100" y="1251750"/>
            <a:ext cx="3084900" cy="3115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253" name="Google Shape;253;p26"/>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254" name="Google Shape;254;p26"/>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255" name="Google Shape;255;p2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56" name="Google Shape;256;p2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257" name="Google Shape;257;p26"/>
          <p:cNvSpPr/>
          <p:nvPr>
            <p:ph idx="6" type="pic"/>
          </p:nvPr>
        </p:nvSpPr>
        <p:spPr>
          <a:xfrm>
            <a:off x="630150" y="1108125"/>
            <a:ext cx="1843200" cy="1219200"/>
          </a:xfrm>
          <a:prstGeom prst="rect">
            <a:avLst/>
          </a:prstGeom>
          <a:noFill/>
          <a:ln>
            <a:noFill/>
          </a:ln>
        </p:spPr>
      </p:sp>
      <p:cxnSp>
        <p:nvCxnSpPr>
          <p:cNvPr id="258" name="Google Shape;258;p26"/>
          <p:cNvCxnSpPr/>
          <p:nvPr/>
        </p:nvCxnSpPr>
        <p:spPr>
          <a:xfrm>
            <a:off x="580925" y="2571750"/>
            <a:ext cx="2323800" cy="0"/>
          </a:xfrm>
          <a:prstGeom prst="straightConnector1">
            <a:avLst/>
          </a:prstGeom>
          <a:noFill/>
          <a:ln cap="flat" cmpd="sng" w="9525">
            <a:solidFill>
              <a:srgbClr val="CCCCCC"/>
            </a:solidFill>
            <a:prstDash val="solid"/>
            <a:round/>
            <a:headEnd len="med" w="med" type="none"/>
            <a:tailEnd len="med" w="med" type="none"/>
          </a:ln>
        </p:spPr>
      </p:cxnSp>
      <p:sp>
        <p:nvSpPr>
          <p:cNvPr id="259" name="Google Shape;259;p26"/>
          <p:cNvSpPr txBox="1"/>
          <p:nvPr>
            <p:ph idx="7" type="body"/>
          </p:nvPr>
        </p:nvSpPr>
        <p:spPr>
          <a:xfrm>
            <a:off x="630150" y="3278625"/>
            <a:ext cx="20496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grpSp>
        <p:nvGrpSpPr>
          <p:cNvPr id="260" name="Google Shape;260;p26"/>
          <p:cNvGrpSpPr/>
          <p:nvPr/>
        </p:nvGrpSpPr>
        <p:grpSpPr>
          <a:xfrm>
            <a:off x="571511" y="328364"/>
            <a:ext cx="259663" cy="257680"/>
            <a:chOff x="1482000" y="1585348"/>
            <a:chExt cx="445698" cy="442293"/>
          </a:xfrm>
        </p:grpSpPr>
        <p:sp>
          <p:nvSpPr>
            <p:cNvPr id="261" name="Google Shape;261;p26"/>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63" name="Google Shape;263;p26"/>
          <p:cNvSpPr txBox="1"/>
          <p:nvPr>
            <p:ph idx="8"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64" name="Google Shape;264;p26"/>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spTree>
      <p:nvGrpSpPr>
        <p:cNvPr id="265" name="Shape 265"/>
        <p:cNvGrpSpPr/>
        <p:nvPr/>
      </p:nvGrpSpPr>
      <p:grpSpPr>
        <a:xfrm>
          <a:off x="0" y="0"/>
          <a:ext cx="0" cy="0"/>
          <a:chOff x="0" y="0"/>
          <a:chExt cx="0" cy="0"/>
        </a:xfrm>
      </p:grpSpPr>
      <p:sp>
        <p:nvSpPr>
          <p:cNvPr id="266" name="Google Shape;266;p27"/>
          <p:cNvSpPr/>
          <p:nvPr/>
        </p:nvSpPr>
        <p:spPr>
          <a:xfrm>
            <a:off x="5600700" y="-24900"/>
            <a:ext cx="3619500" cy="5193300"/>
          </a:xfrm>
          <a:prstGeom prst="rect">
            <a:avLst/>
          </a:prstGeom>
          <a:solidFill>
            <a:srgbClr val="20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68" name="Google Shape;268;p27"/>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269" name="Google Shape;269;p2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70" name="Google Shape;270;p2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271" name="Google Shape;271;p27"/>
          <p:cNvGrpSpPr/>
          <p:nvPr/>
        </p:nvGrpSpPr>
        <p:grpSpPr>
          <a:xfrm>
            <a:off x="571511" y="328364"/>
            <a:ext cx="259663" cy="257680"/>
            <a:chOff x="1482000" y="1585348"/>
            <a:chExt cx="445698" cy="442293"/>
          </a:xfrm>
        </p:grpSpPr>
        <p:sp>
          <p:nvSpPr>
            <p:cNvPr id="272" name="Google Shape;272;p27"/>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74" name="Google Shape;274;p27"/>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75" name="Google Shape;275;p27"/>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p:cSld name="TITLE_AND_BODY_2_1_2">
    <p:spTree>
      <p:nvGrpSpPr>
        <p:cNvPr id="276" name="Shape 276"/>
        <p:cNvGrpSpPr/>
        <p:nvPr/>
      </p:nvGrpSpPr>
      <p:grpSpPr>
        <a:xfrm>
          <a:off x="0" y="0"/>
          <a:ext cx="0" cy="0"/>
          <a:chOff x="0" y="0"/>
          <a:chExt cx="0" cy="0"/>
        </a:xfrm>
      </p:grpSpPr>
      <p:sp>
        <p:nvSpPr>
          <p:cNvPr id="277" name="Google Shape;277;p28"/>
          <p:cNvSpPr/>
          <p:nvPr/>
        </p:nvSpPr>
        <p:spPr>
          <a:xfrm>
            <a:off x="5600700" y="-24900"/>
            <a:ext cx="3619500" cy="5193300"/>
          </a:xfrm>
          <a:prstGeom prst="rect">
            <a:avLst/>
          </a:prstGeom>
          <a:solidFill>
            <a:srgbClr val="20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79" name="Google Shape;279;p28"/>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1pPr>
            <a:lvl2pPr indent="-292100" lvl="1" marL="914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2pPr>
            <a:lvl3pPr indent="-292100" lvl="2" marL="1371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3pPr>
            <a:lvl4pPr indent="-292100" lvl="3" marL="1828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4pPr>
            <a:lvl5pPr indent="-292100" lvl="4" marL="22860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5pPr>
            <a:lvl6pPr indent="-292100" lvl="5" marL="2743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6pPr>
            <a:lvl7pPr indent="-292100" lvl="6" marL="3200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7pPr>
            <a:lvl8pPr indent="-292100" lvl="7" marL="3657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8pPr>
            <a:lvl9pPr indent="-292100" lvl="8" marL="4114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9pPr>
          </a:lstStyle>
          <a:p/>
        </p:txBody>
      </p:sp>
      <p:sp>
        <p:nvSpPr>
          <p:cNvPr id="280" name="Google Shape;280;p2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81" name="Google Shape;281;p2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282" name="Google Shape;282;p28"/>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p:cSld name="TITLE_AND_BODY_2_1_2_1">
    <p:spTree>
      <p:nvGrpSpPr>
        <p:cNvPr id="283" name="Shape 283"/>
        <p:cNvGrpSpPr/>
        <p:nvPr/>
      </p:nvGrpSpPr>
      <p:grpSpPr>
        <a:xfrm>
          <a:off x="0" y="0"/>
          <a:ext cx="0" cy="0"/>
          <a:chOff x="0" y="0"/>
          <a:chExt cx="0" cy="0"/>
        </a:xfrm>
      </p:grpSpPr>
      <p:sp>
        <p:nvSpPr>
          <p:cNvPr id="284" name="Google Shape;284;p29"/>
          <p:cNvSpPr/>
          <p:nvPr/>
        </p:nvSpPr>
        <p:spPr>
          <a:xfrm>
            <a:off x="5600700" y="-24900"/>
            <a:ext cx="36195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86" name="Google Shape;286;p2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87" name="Google Shape;287;p2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288" name="Google Shape;288;p29"/>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grpSp>
        <p:nvGrpSpPr>
          <p:cNvPr id="289" name="Google Shape;289;p29"/>
          <p:cNvGrpSpPr/>
          <p:nvPr/>
        </p:nvGrpSpPr>
        <p:grpSpPr>
          <a:xfrm>
            <a:off x="571511" y="328364"/>
            <a:ext cx="259663" cy="257680"/>
            <a:chOff x="1482000" y="1585348"/>
            <a:chExt cx="445698" cy="442293"/>
          </a:xfrm>
        </p:grpSpPr>
        <p:sp>
          <p:nvSpPr>
            <p:cNvPr id="290" name="Google Shape;290;p29"/>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92" name="Google Shape;292;p29"/>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93" name="Google Shape;293;p29"/>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2">
  <p:cSld name="TITLE_AND_BODY_2_1_2_1_2">
    <p:spTree>
      <p:nvGrpSpPr>
        <p:cNvPr id="294" name="Shape 294"/>
        <p:cNvGrpSpPr/>
        <p:nvPr/>
      </p:nvGrpSpPr>
      <p:grpSpPr>
        <a:xfrm>
          <a:off x="0" y="0"/>
          <a:ext cx="0" cy="0"/>
          <a:chOff x="0" y="0"/>
          <a:chExt cx="0" cy="0"/>
        </a:xfrm>
      </p:grpSpPr>
      <p:sp>
        <p:nvSpPr>
          <p:cNvPr id="295" name="Google Shape;295;p30"/>
          <p:cNvSpPr/>
          <p:nvPr/>
        </p:nvSpPr>
        <p:spPr>
          <a:xfrm>
            <a:off x="5600700" y="-24900"/>
            <a:ext cx="36195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97" name="Google Shape;297;p30"/>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1pPr>
            <a:lvl2pPr indent="-292100" lvl="1" marL="914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2pPr>
            <a:lvl3pPr indent="-292100" lvl="2" marL="1371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3pPr>
            <a:lvl4pPr indent="-292100" lvl="3" marL="1828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4pPr>
            <a:lvl5pPr indent="-292100" lvl="4" marL="22860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5pPr>
            <a:lvl6pPr indent="-292100" lvl="5" marL="2743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6pPr>
            <a:lvl7pPr indent="-292100" lvl="6" marL="3200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7pPr>
            <a:lvl8pPr indent="-292100" lvl="7" marL="3657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8pPr>
            <a:lvl9pPr indent="-292100" lvl="8" marL="4114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9pPr>
          </a:lstStyle>
          <a:p/>
        </p:txBody>
      </p:sp>
      <p:sp>
        <p:nvSpPr>
          <p:cNvPr id="298" name="Google Shape;298;p3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99" name="Google Shape;299;p3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00" name="Google Shape;300;p30"/>
          <p:cNvSpPr txBox="1"/>
          <p:nvPr>
            <p:ph type="title"/>
          </p:nvPr>
        </p:nvSpPr>
        <p:spPr>
          <a:xfrm>
            <a:off x="5964525" y="457200"/>
            <a:ext cx="31077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1pPr>
            <a:lvl2pPr lvl="1"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2pPr>
            <a:lvl3pPr lvl="2"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3pPr>
            <a:lvl4pPr lvl="3"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4pPr>
            <a:lvl5pPr lvl="4"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5pPr>
            <a:lvl6pPr lvl="5"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6pPr>
            <a:lvl7pPr lvl="6"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7pPr>
            <a:lvl8pPr lvl="7"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8pPr>
            <a:lvl9pPr lvl="8"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9pPr>
          </a:lstStyle>
          <a:p/>
        </p:txBody>
      </p:sp>
      <p:pic>
        <p:nvPicPr>
          <p:cNvPr id="301" name="Google Shape;301;p30"/>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5">
  <p:cSld name="TITLE_14">
    <p:bg>
      <p:bgPr>
        <a:solidFill>
          <a:schemeClr val="lt1"/>
        </a:solidFill>
      </p:bgPr>
    </p:bg>
    <p:spTree>
      <p:nvGrpSpPr>
        <p:cNvPr id="20" name="Shape 20"/>
        <p:cNvGrpSpPr/>
        <p:nvPr/>
      </p:nvGrpSpPr>
      <p:grpSpPr>
        <a:xfrm>
          <a:off x="0" y="0"/>
          <a:ext cx="0" cy="0"/>
          <a:chOff x="0" y="0"/>
          <a:chExt cx="0" cy="0"/>
        </a:xfrm>
      </p:grpSpPr>
      <p:sp>
        <p:nvSpPr>
          <p:cNvPr id="21" name="Google Shape;21;p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23" name="Google Shape;23;p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4" name="Google Shape;24;p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cxnSp>
        <p:nvCxnSpPr>
          <p:cNvPr id="25" name="Google Shape;25;p4"/>
          <p:cNvCxnSpPr/>
          <p:nvPr/>
        </p:nvCxnSpPr>
        <p:spPr>
          <a:xfrm>
            <a:off x="2010300" y="2188450"/>
            <a:ext cx="5123400" cy="0"/>
          </a:xfrm>
          <a:prstGeom prst="straightConnector1">
            <a:avLst/>
          </a:prstGeom>
          <a:noFill/>
          <a:ln cap="flat" cmpd="sng" w="9525">
            <a:solidFill>
              <a:srgbClr val="CCCCCC"/>
            </a:solidFill>
            <a:prstDash val="solid"/>
            <a:round/>
            <a:headEnd len="med" w="med" type="none"/>
            <a:tailEnd len="med" w="med" type="none"/>
          </a:ln>
        </p:spPr>
      </p:cxnSp>
      <p:sp>
        <p:nvSpPr>
          <p:cNvPr id="26" name="Google Shape;26;p4"/>
          <p:cNvSpPr/>
          <p:nvPr>
            <p:ph idx="2" type="pic"/>
          </p:nvPr>
        </p:nvSpPr>
        <p:spPr>
          <a:xfrm>
            <a:off x="2349825" y="1207550"/>
            <a:ext cx="4321200" cy="816000"/>
          </a:xfrm>
          <a:prstGeom prst="rect">
            <a:avLst/>
          </a:prstGeom>
          <a:noFill/>
          <a:ln>
            <a:noFill/>
          </a:ln>
        </p:spPr>
      </p:sp>
      <p:sp>
        <p:nvSpPr>
          <p:cNvPr id="27" name="Google Shape;27;p4"/>
          <p:cNvSpPr txBox="1"/>
          <p:nvPr>
            <p:ph idx="1" type="body"/>
          </p:nvPr>
        </p:nvSpPr>
        <p:spPr>
          <a:xfrm>
            <a:off x="2010300" y="2352825"/>
            <a:ext cx="5106000" cy="2333400"/>
          </a:xfrm>
          <a:prstGeom prst="rect">
            <a:avLst/>
          </a:prstGeom>
          <a:noFill/>
          <a:ln>
            <a:noFill/>
          </a:ln>
        </p:spPr>
        <p:txBody>
          <a:bodyPr anchorCtr="0" anchor="t" bIns="91425" lIns="91425" spcFirstLastPara="1" rIns="91425" wrap="square" tIns="91425">
            <a:noAutofit/>
          </a:bodyPr>
          <a:lstStyle>
            <a:lvl1pPr indent="-304800" lvl="0" marL="4572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pic>
        <p:nvPicPr>
          <p:cNvPr id="28" name="Google Shape;28;p4"/>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2 1">
  <p:cSld name="TITLE_AND_BODY_2_1_2_1_2_1">
    <p:spTree>
      <p:nvGrpSpPr>
        <p:cNvPr id="302" name="Shape 302"/>
        <p:cNvGrpSpPr/>
        <p:nvPr/>
      </p:nvGrpSpPr>
      <p:grpSpPr>
        <a:xfrm>
          <a:off x="0" y="0"/>
          <a:ext cx="0" cy="0"/>
          <a:chOff x="0" y="0"/>
          <a:chExt cx="0" cy="0"/>
        </a:xfrm>
      </p:grpSpPr>
      <p:sp>
        <p:nvSpPr>
          <p:cNvPr id="303" name="Google Shape;303;p31"/>
          <p:cNvSpPr/>
          <p:nvPr/>
        </p:nvSpPr>
        <p:spPr>
          <a:xfrm>
            <a:off x="4572000" y="-24900"/>
            <a:ext cx="46482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05" name="Google Shape;305;p31"/>
          <p:cNvSpPr txBox="1"/>
          <p:nvPr>
            <p:ph idx="1" type="body"/>
          </p:nvPr>
        </p:nvSpPr>
        <p:spPr>
          <a:xfrm>
            <a:off x="5206225" y="1138550"/>
            <a:ext cx="2689500" cy="3547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1pPr>
            <a:lvl2pPr indent="-292100" lvl="1" marL="914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2pPr>
            <a:lvl3pPr indent="-292100" lvl="2" marL="1371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3pPr>
            <a:lvl4pPr indent="-292100" lvl="3" marL="1828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4pPr>
            <a:lvl5pPr indent="-292100" lvl="4" marL="22860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5pPr>
            <a:lvl6pPr indent="-292100" lvl="5" marL="2743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6pPr>
            <a:lvl7pPr indent="-292100" lvl="6" marL="3200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7pPr>
            <a:lvl8pPr indent="-292100" lvl="7" marL="3657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8pPr>
            <a:lvl9pPr indent="-292100" lvl="8" marL="4114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9pPr>
          </a:lstStyle>
          <a:p/>
        </p:txBody>
      </p:sp>
      <p:sp>
        <p:nvSpPr>
          <p:cNvPr id="306" name="Google Shape;306;p3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07" name="Google Shape;307;p3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08" name="Google Shape;308;p31"/>
          <p:cNvSpPr txBox="1"/>
          <p:nvPr>
            <p:ph idx="2"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grpSp>
        <p:nvGrpSpPr>
          <p:cNvPr id="309" name="Google Shape;309;p31"/>
          <p:cNvGrpSpPr/>
          <p:nvPr/>
        </p:nvGrpSpPr>
        <p:grpSpPr>
          <a:xfrm>
            <a:off x="571511" y="328364"/>
            <a:ext cx="259663" cy="257680"/>
            <a:chOff x="1482000" y="1585348"/>
            <a:chExt cx="445698" cy="442293"/>
          </a:xfrm>
        </p:grpSpPr>
        <p:sp>
          <p:nvSpPr>
            <p:cNvPr id="310" name="Google Shape;310;p31"/>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312" name="Google Shape;312;p31"/>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313" name="Google Shape;313;p31"/>
          <p:cNvSpPr txBox="1"/>
          <p:nvPr>
            <p:ph idx="3" type="title"/>
          </p:nvPr>
        </p:nvSpPr>
        <p:spPr>
          <a:xfrm>
            <a:off x="477930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2pPr>
            <a:lvl3pPr lvl="2"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3pPr>
            <a:lvl4pPr lvl="3"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4pPr>
            <a:lvl5pPr lvl="4"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5pPr>
            <a:lvl6pPr lvl="5"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6pPr>
            <a:lvl7pPr lvl="6"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7pPr>
            <a:lvl8pPr lvl="7"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8pPr>
            <a:lvl9pPr lvl="8"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9pPr>
          </a:lstStyle>
          <a:p/>
        </p:txBody>
      </p:sp>
      <p:pic>
        <p:nvPicPr>
          <p:cNvPr id="314" name="Google Shape;314;p31"/>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p:cSld name="TITLE_AND_BODY_2_1_2_1_1">
    <p:spTree>
      <p:nvGrpSpPr>
        <p:cNvPr id="315" name="Shape 315"/>
        <p:cNvGrpSpPr/>
        <p:nvPr/>
      </p:nvGrpSpPr>
      <p:grpSpPr>
        <a:xfrm>
          <a:off x="0" y="0"/>
          <a:ext cx="0" cy="0"/>
          <a:chOff x="0" y="0"/>
          <a:chExt cx="0" cy="0"/>
        </a:xfrm>
      </p:grpSpPr>
      <p:sp>
        <p:nvSpPr>
          <p:cNvPr id="316" name="Google Shape;316;p32"/>
          <p:cNvSpPr/>
          <p:nvPr/>
        </p:nvSpPr>
        <p:spPr>
          <a:xfrm>
            <a:off x="5600700" y="-24900"/>
            <a:ext cx="3619500" cy="5193300"/>
          </a:xfrm>
          <a:prstGeom prst="rect">
            <a:avLst/>
          </a:prstGeom>
          <a:solidFill>
            <a:srgbClr val="142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18" name="Google Shape;318;p3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19" name="Google Shape;319;p3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20" name="Google Shape;320;p32"/>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grpSp>
        <p:nvGrpSpPr>
          <p:cNvPr id="321" name="Google Shape;321;p32"/>
          <p:cNvGrpSpPr/>
          <p:nvPr/>
        </p:nvGrpSpPr>
        <p:grpSpPr>
          <a:xfrm>
            <a:off x="571511" y="328364"/>
            <a:ext cx="259663" cy="257680"/>
            <a:chOff x="1482000" y="1585348"/>
            <a:chExt cx="445698" cy="442293"/>
          </a:xfrm>
        </p:grpSpPr>
        <p:sp>
          <p:nvSpPr>
            <p:cNvPr id="322" name="Google Shape;322;p3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324" name="Google Shape;324;p32"/>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325" name="Google Shape;325;p32"/>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4">
  <p:cSld name="TITLE_AND_BODY_2_1_2_1_1_4">
    <p:spTree>
      <p:nvGrpSpPr>
        <p:cNvPr id="326" name="Shape 326"/>
        <p:cNvGrpSpPr/>
        <p:nvPr/>
      </p:nvGrpSpPr>
      <p:grpSpPr>
        <a:xfrm>
          <a:off x="0" y="0"/>
          <a:ext cx="0" cy="0"/>
          <a:chOff x="0" y="0"/>
          <a:chExt cx="0" cy="0"/>
        </a:xfrm>
      </p:grpSpPr>
      <p:sp>
        <p:nvSpPr>
          <p:cNvPr id="327" name="Google Shape;327;p33"/>
          <p:cNvSpPr/>
          <p:nvPr/>
        </p:nvSpPr>
        <p:spPr>
          <a:xfrm>
            <a:off x="-32350" y="-24900"/>
            <a:ext cx="3619500" cy="5193300"/>
          </a:xfrm>
          <a:prstGeom prst="rect">
            <a:avLst/>
          </a:prstGeom>
          <a:solidFill>
            <a:srgbClr val="142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29" name="Google Shape;329;p3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30" name="Google Shape;330;p3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31" name="Google Shape;331;p33"/>
          <p:cNvSpPr txBox="1"/>
          <p:nvPr>
            <p:ph idx="1" type="body"/>
          </p:nvPr>
        </p:nvSpPr>
        <p:spPr>
          <a:xfrm>
            <a:off x="3817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332" name="Google Shape;332;p33"/>
          <p:cNvSpPr txBox="1"/>
          <p:nvPr>
            <p:ph idx="2" type="body"/>
          </p:nvPr>
        </p:nvSpPr>
        <p:spPr>
          <a:xfrm>
            <a:off x="423325" y="1138550"/>
            <a:ext cx="29187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1pPr>
            <a:lvl2pPr indent="-317500" lvl="1" marL="9144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2pPr>
            <a:lvl3pPr indent="-317500" lvl="2" marL="13716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3pPr>
            <a:lvl4pPr indent="-317500" lvl="3" marL="18288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4pPr>
            <a:lvl5pPr indent="-317500" lvl="4" marL="22860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5pPr>
            <a:lvl6pPr indent="-317500" lvl="5" marL="27432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6pPr>
            <a:lvl7pPr indent="-317500" lvl="6" marL="32004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7pPr>
            <a:lvl8pPr indent="-317500" lvl="7" marL="36576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8pPr>
            <a:lvl9pPr indent="-317500" lvl="8" marL="41148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9pPr>
          </a:lstStyle>
          <a:p/>
        </p:txBody>
      </p:sp>
      <p:grpSp>
        <p:nvGrpSpPr>
          <p:cNvPr id="333" name="Google Shape;333;p33"/>
          <p:cNvGrpSpPr/>
          <p:nvPr/>
        </p:nvGrpSpPr>
        <p:grpSpPr>
          <a:xfrm>
            <a:off x="571511" y="328364"/>
            <a:ext cx="259663" cy="257680"/>
            <a:chOff x="1482000" y="1585348"/>
            <a:chExt cx="445698" cy="442293"/>
          </a:xfrm>
        </p:grpSpPr>
        <p:sp>
          <p:nvSpPr>
            <p:cNvPr id="334" name="Google Shape;334;p33"/>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336" name="Google Shape;336;p33"/>
          <p:cNvSpPr txBox="1"/>
          <p:nvPr>
            <p:ph type="title"/>
          </p:nvPr>
        </p:nvSpPr>
        <p:spPr>
          <a:xfrm>
            <a:off x="3658675"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9pPr>
          </a:lstStyle>
          <a:p/>
        </p:txBody>
      </p:sp>
      <p:sp>
        <p:nvSpPr>
          <p:cNvPr id="337" name="Google Shape;337;p33"/>
          <p:cNvSpPr txBox="1"/>
          <p:nvPr>
            <p:ph idx="3" type="title"/>
          </p:nvPr>
        </p:nvSpPr>
        <p:spPr>
          <a:xfrm>
            <a:off x="884575"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2pPr>
            <a:lvl3pPr lvl="2"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3pPr>
            <a:lvl4pPr lvl="3"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4pPr>
            <a:lvl5pPr lvl="4"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5pPr>
            <a:lvl6pPr lvl="5"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6pPr>
            <a:lvl7pPr lvl="6"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7pPr>
            <a:lvl8pPr lvl="7"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8pPr>
            <a:lvl9pPr lvl="8"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9pPr>
          </a:lstStyle>
          <a:p/>
        </p:txBody>
      </p:sp>
      <p:pic>
        <p:nvPicPr>
          <p:cNvPr id="338" name="Google Shape;338;p33"/>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3">
  <p:cSld name="TITLE_AND_BODY_2_1_2_1_1_3">
    <p:spTree>
      <p:nvGrpSpPr>
        <p:cNvPr id="339" name="Shape 339"/>
        <p:cNvGrpSpPr/>
        <p:nvPr/>
      </p:nvGrpSpPr>
      <p:grpSpPr>
        <a:xfrm>
          <a:off x="0" y="0"/>
          <a:ext cx="0" cy="0"/>
          <a:chOff x="0" y="0"/>
          <a:chExt cx="0" cy="0"/>
        </a:xfrm>
      </p:grpSpPr>
      <p:sp>
        <p:nvSpPr>
          <p:cNvPr id="340" name="Google Shape;340;p34"/>
          <p:cNvSpPr/>
          <p:nvPr/>
        </p:nvSpPr>
        <p:spPr>
          <a:xfrm>
            <a:off x="-76200" y="-24900"/>
            <a:ext cx="4572000" cy="51933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42" name="Google Shape;342;p3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43" name="Google Shape;343;p3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344" name="Google Shape;344;p34"/>
          <p:cNvPicPr preferRelativeResize="0"/>
          <p:nvPr/>
        </p:nvPicPr>
        <p:blipFill>
          <a:blip r:embed="rId2">
            <a:alphaModFix/>
          </a:blip>
          <a:stretch>
            <a:fillRect/>
          </a:stretch>
        </p:blipFill>
        <p:spPr>
          <a:xfrm>
            <a:off x="507775" y="285750"/>
            <a:ext cx="1948875" cy="1319950"/>
          </a:xfrm>
          <a:prstGeom prst="rect">
            <a:avLst/>
          </a:prstGeom>
          <a:noFill/>
          <a:ln>
            <a:noFill/>
          </a:ln>
        </p:spPr>
      </p:pic>
      <p:sp>
        <p:nvSpPr>
          <p:cNvPr id="345" name="Google Shape;345;p34"/>
          <p:cNvSpPr txBox="1"/>
          <p:nvPr>
            <p:ph idx="1" type="body"/>
          </p:nvPr>
        </p:nvSpPr>
        <p:spPr>
          <a:xfrm>
            <a:off x="4757400" y="1164650"/>
            <a:ext cx="40218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1pPr>
            <a:lvl2pPr indent="-317500" lvl="1" marL="914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2pPr>
            <a:lvl3pPr indent="-317500" lvl="2" marL="1371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3pPr>
            <a:lvl4pPr indent="-317500" lvl="3" marL="1828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4pPr>
            <a:lvl5pPr indent="-317500" lvl="4" marL="22860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5pPr>
            <a:lvl6pPr indent="-317500" lvl="5" marL="2743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6pPr>
            <a:lvl7pPr indent="-317500" lvl="6" marL="3200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7pPr>
            <a:lvl8pPr indent="-317500" lvl="7" marL="3657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8pPr>
            <a:lvl9pPr indent="-317500" lvl="8" marL="4114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9pPr>
          </a:lstStyle>
          <a:p/>
        </p:txBody>
      </p:sp>
      <p:sp>
        <p:nvSpPr>
          <p:cNvPr id="346" name="Google Shape;346;p34"/>
          <p:cNvSpPr txBox="1"/>
          <p:nvPr>
            <p:ph type="title"/>
          </p:nvPr>
        </p:nvSpPr>
        <p:spPr>
          <a:xfrm>
            <a:off x="4657575" y="457200"/>
            <a:ext cx="43371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3 1">
  <p:cSld name="TITLE_AND_BODY_2_1_2_1_1_3_1">
    <p:spTree>
      <p:nvGrpSpPr>
        <p:cNvPr id="347" name="Shape 347"/>
        <p:cNvGrpSpPr/>
        <p:nvPr/>
      </p:nvGrpSpPr>
      <p:grpSpPr>
        <a:xfrm>
          <a:off x="0" y="0"/>
          <a:ext cx="0" cy="0"/>
          <a:chOff x="0" y="0"/>
          <a:chExt cx="0" cy="0"/>
        </a:xfrm>
      </p:grpSpPr>
      <p:sp>
        <p:nvSpPr>
          <p:cNvPr id="348" name="Google Shape;348;p35"/>
          <p:cNvSpPr/>
          <p:nvPr/>
        </p:nvSpPr>
        <p:spPr>
          <a:xfrm>
            <a:off x="-76200" y="-24900"/>
            <a:ext cx="45720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50" name="Google Shape;350;p3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51" name="Google Shape;351;p3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352" name="Google Shape;352;p35"/>
          <p:cNvPicPr preferRelativeResize="0"/>
          <p:nvPr/>
        </p:nvPicPr>
        <p:blipFill>
          <a:blip r:embed="rId2">
            <a:alphaModFix/>
          </a:blip>
          <a:stretch>
            <a:fillRect/>
          </a:stretch>
        </p:blipFill>
        <p:spPr>
          <a:xfrm>
            <a:off x="507775" y="285750"/>
            <a:ext cx="1948875" cy="1319950"/>
          </a:xfrm>
          <a:prstGeom prst="rect">
            <a:avLst/>
          </a:prstGeom>
          <a:noFill/>
          <a:ln>
            <a:noFill/>
          </a:ln>
        </p:spPr>
      </p:pic>
      <p:sp>
        <p:nvSpPr>
          <p:cNvPr id="353" name="Google Shape;353;p35"/>
          <p:cNvSpPr txBox="1"/>
          <p:nvPr>
            <p:ph idx="1" type="body"/>
          </p:nvPr>
        </p:nvSpPr>
        <p:spPr>
          <a:xfrm>
            <a:off x="4757400" y="1164650"/>
            <a:ext cx="40218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1pPr>
            <a:lvl2pPr indent="-317500" lvl="1" marL="914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2pPr>
            <a:lvl3pPr indent="-317500" lvl="2" marL="1371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3pPr>
            <a:lvl4pPr indent="-317500" lvl="3" marL="1828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4pPr>
            <a:lvl5pPr indent="-317500" lvl="4" marL="22860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5pPr>
            <a:lvl6pPr indent="-317500" lvl="5" marL="2743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6pPr>
            <a:lvl7pPr indent="-317500" lvl="6" marL="3200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7pPr>
            <a:lvl8pPr indent="-317500" lvl="7" marL="3657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8pPr>
            <a:lvl9pPr indent="-317500" lvl="8" marL="4114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9pPr>
          </a:lstStyle>
          <a:p/>
        </p:txBody>
      </p:sp>
      <p:sp>
        <p:nvSpPr>
          <p:cNvPr id="354" name="Google Shape;354;p35"/>
          <p:cNvSpPr txBox="1"/>
          <p:nvPr>
            <p:ph type="title"/>
          </p:nvPr>
        </p:nvSpPr>
        <p:spPr>
          <a:xfrm>
            <a:off x="4657575" y="457200"/>
            <a:ext cx="43371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3 1 1">
  <p:cSld name="TITLE_AND_BODY_2_1_2_1_1_3_1_1">
    <p:spTree>
      <p:nvGrpSpPr>
        <p:cNvPr id="355" name="Shape 355"/>
        <p:cNvGrpSpPr/>
        <p:nvPr/>
      </p:nvGrpSpPr>
      <p:grpSpPr>
        <a:xfrm>
          <a:off x="0" y="0"/>
          <a:ext cx="0" cy="0"/>
          <a:chOff x="0" y="0"/>
          <a:chExt cx="0" cy="0"/>
        </a:xfrm>
      </p:grpSpPr>
      <p:sp>
        <p:nvSpPr>
          <p:cNvPr id="356" name="Google Shape;356;p36"/>
          <p:cNvSpPr/>
          <p:nvPr/>
        </p:nvSpPr>
        <p:spPr>
          <a:xfrm>
            <a:off x="-76200" y="-24900"/>
            <a:ext cx="4572000" cy="5193300"/>
          </a:xfrm>
          <a:prstGeom prst="rect">
            <a:avLst/>
          </a:prstGeom>
          <a:solidFill>
            <a:srgbClr val="111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58" name="Google Shape;358;p3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59" name="Google Shape;359;p3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360" name="Google Shape;360;p36"/>
          <p:cNvPicPr preferRelativeResize="0"/>
          <p:nvPr/>
        </p:nvPicPr>
        <p:blipFill>
          <a:blip r:embed="rId2">
            <a:alphaModFix/>
          </a:blip>
          <a:stretch>
            <a:fillRect/>
          </a:stretch>
        </p:blipFill>
        <p:spPr>
          <a:xfrm>
            <a:off x="507775" y="285750"/>
            <a:ext cx="1948875" cy="1319950"/>
          </a:xfrm>
          <a:prstGeom prst="rect">
            <a:avLst/>
          </a:prstGeom>
          <a:noFill/>
          <a:ln>
            <a:noFill/>
          </a:ln>
        </p:spPr>
      </p:pic>
      <p:sp>
        <p:nvSpPr>
          <p:cNvPr id="361" name="Google Shape;361;p36"/>
          <p:cNvSpPr txBox="1"/>
          <p:nvPr>
            <p:ph idx="1" type="body"/>
          </p:nvPr>
        </p:nvSpPr>
        <p:spPr>
          <a:xfrm>
            <a:off x="4757400" y="1164650"/>
            <a:ext cx="40218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1pPr>
            <a:lvl2pPr indent="-317500" lvl="1" marL="914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2pPr>
            <a:lvl3pPr indent="-317500" lvl="2" marL="1371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3pPr>
            <a:lvl4pPr indent="-317500" lvl="3" marL="1828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4pPr>
            <a:lvl5pPr indent="-317500" lvl="4" marL="22860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5pPr>
            <a:lvl6pPr indent="-317500" lvl="5" marL="2743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6pPr>
            <a:lvl7pPr indent="-317500" lvl="6" marL="3200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7pPr>
            <a:lvl8pPr indent="-317500" lvl="7" marL="3657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8pPr>
            <a:lvl9pPr indent="-317500" lvl="8" marL="4114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9pPr>
          </a:lstStyle>
          <a:p/>
        </p:txBody>
      </p:sp>
      <p:sp>
        <p:nvSpPr>
          <p:cNvPr id="362" name="Google Shape;362;p36"/>
          <p:cNvSpPr txBox="1"/>
          <p:nvPr>
            <p:ph type="title"/>
          </p:nvPr>
        </p:nvSpPr>
        <p:spPr>
          <a:xfrm>
            <a:off x="4657575" y="457200"/>
            <a:ext cx="43371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2">
  <p:cSld name="TITLE_AND_BODY_2_1_2_1_1_2">
    <p:spTree>
      <p:nvGrpSpPr>
        <p:cNvPr id="363" name="Shape 363"/>
        <p:cNvGrpSpPr/>
        <p:nvPr/>
      </p:nvGrpSpPr>
      <p:grpSpPr>
        <a:xfrm>
          <a:off x="0" y="0"/>
          <a:ext cx="0" cy="0"/>
          <a:chOff x="0" y="0"/>
          <a:chExt cx="0" cy="0"/>
        </a:xfrm>
      </p:grpSpPr>
      <p:sp>
        <p:nvSpPr>
          <p:cNvPr id="364" name="Google Shape;364;p37"/>
          <p:cNvSpPr/>
          <p:nvPr/>
        </p:nvSpPr>
        <p:spPr>
          <a:xfrm>
            <a:off x="5600700" y="-24900"/>
            <a:ext cx="3619500" cy="5193300"/>
          </a:xfrm>
          <a:prstGeom prst="rect">
            <a:avLst/>
          </a:prstGeom>
          <a:solidFill>
            <a:srgbClr val="142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66" name="Google Shape;366;p37"/>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1pPr>
            <a:lvl2pPr indent="-292100" lvl="1" marL="914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2pPr>
            <a:lvl3pPr indent="-292100" lvl="2" marL="1371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3pPr>
            <a:lvl4pPr indent="-292100" lvl="3" marL="1828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4pPr>
            <a:lvl5pPr indent="-292100" lvl="4" marL="22860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5pPr>
            <a:lvl6pPr indent="-292100" lvl="5" marL="2743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6pPr>
            <a:lvl7pPr indent="-292100" lvl="6" marL="3200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7pPr>
            <a:lvl8pPr indent="-292100" lvl="7" marL="3657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8pPr>
            <a:lvl9pPr indent="-292100" lvl="8" marL="4114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9pPr>
          </a:lstStyle>
          <a:p/>
        </p:txBody>
      </p:sp>
      <p:sp>
        <p:nvSpPr>
          <p:cNvPr id="367" name="Google Shape;367;p3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68" name="Google Shape;368;p3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69" name="Google Shape;369;p37"/>
          <p:cNvSpPr txBox="1"/>
          <p:nvPr>
            <p:ph type="title"/>
          </p:nvPr>
        </p:nvSpPr>
        <p:spPr>
          <a:xfrm>
            <a:off x="6036225" y="457200"/>
            <a:ext cx="31077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1pPr>
            <a:lvl2pPr lvl="1"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2pPr>
            <a:lvl3pPr lvl="2"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3pPr>
            <a:lvl4pPr lvl="3"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4pPr>
            <a:lvl5pPr lvl="4"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5pPr>
            <a:lvl6pPr lvl="5"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6pPr>
            <a:lvl7pPr lvl="6"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7pPr>
            <a:lvl8pPr lvl="7"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8pPr>
            <a:lvl9pPr lvl="8"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9pPr>
          </a:lstStyle>
          <a:p/>
        </p:txBody>
      </p:sp>
      <p:pic>
        <p:nvPicPr>
          <p:cNvPr id="370" name="Google Shape;370;p37"/>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1">
  <p:cSld name="TITLE_AND_BODY_2_1_2_1_1_1">
    <p:spTree>
      <p:nvGrpSpPr>
        <p:cNvPr id="371" name="Shape 371"/>
        <p:cNvGrpSpPr/>
        <p:nvPr/>
      </p:nvGrpSpPr>
      <p:grpSpPr>
        <a:xfrm>
          <a:off x="0" y="0"/>
          <a:ext cx="0" cy="0"/>
          <a:chOff x="0" y="0"/>
          <a:chExt cx="0" cy="0"/>
        </a:xfrm>
      </p:grpSpPr>
      <p:sp>
        <p:nvSpPr>
          <p:cNvPr id="372" name="Google Shape;372;p38"/>
          <p:cNvSpPr/>
          <p:nvPr/>
        </p:nvSpPr>
        <p:spPr>
          <a:xfrm>
            <a:off x="5600700" y="-24900"/>
            <a:ext cx="3619500" cy="5193300"/>
          </a:xfrm>
          <a:prstGeom prst="rect">
            <a:avLst/>
          </a:prstGeom>
          <a:solidFill>
            <a:srgbClr val="E5C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74" name="Google Shape;374;p38"/>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375" name="Google Shape;375;p3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76" name="Google Shape;376;p3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77" name="Google Shape;377;p38"/>
          <p:cNvSpPr txBox="1"/>
          <p:nvPr>
            <p:ph type="title"/>
          </p:nvPr>
        </p:nvSpPr>
        <p:spPr>
          <a:xfrm>
            <a:off x="6036225" y="457200"/>
            <a:ext cx="31077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Font typeface="Nunito Sans"/>
              <a:buNone/>
              <a:defRPr b="1">
                <a:latin typeface="Nunito Sans"/>
                <a:ea typeface="Nunito Sans"/>
                <a:cs typeface="Nunito Sans"/>
                <a:sym typeface="Nunito Sans"/>
              </a:defRPr>
            </a:lvl1pPr>
            <a:lvl2pPr lvl="1" rtl="0">
              <a:spcBef>
                <a:spcPts val="0"/>
              </a:spcBef>
              <a:spcAft>
                <a:spcPts val="0"/>
              </a:spcAft>
              <a:buSzPts val="1400"/>
              <a:buFont typeface="Nunito Sans"/>
              <a:buNone/>
              <a:defRPr b="1">
                <a:latin typeface="Nunito Sans"/>
                <a:ea typeface="Nunito Sans"/>
                <a:cs typeface="Nunito Sans"/>
                <a:sym typeface="Nunito Sans"/>
              </a:defRPr>
            </a:lvl2pPr>
            <a:lvl3pPr lvl="2" rtl="0">
              <a:spcBef>
                <a:spcPts val="0"/>
              </a:spcBef>
              <a:spcAft>
                <a:spcPts val="0"/>
              </a:spcAft>
              <a:buSzPts val="1400"/>
              <a:buFont typeface="Nunito Sans"/>
              <a:buNone/>
              <a:defRPr b="1">
                <a:latin typeface="Nunito Sans"/>
                <a:ea typeface="Nunito Sans"/>
                <a:cs typeface="Nunito Sans"/>
                <a:sym typeface="Nunito Sans"/>
              </a:defRPr>
            </a:lvl3pPr>
            <a:lvl4pPr lvl="3" rtl="0">
              <a:spcBef>
                <a:spcPts val="0"/>
              </a:spcBef>
              <a:spcAft>
                <a:spcPts val="0"/>
              </a:spcAft>
              <a:buSzPts val="1400"/>
              <a:buFont typeface="Nunito Sans"/>
              <a:buNone/>
              <a:defRPr b="1">
                <a:latin typeface="Nunito Sans"/>
                <a:ea typeface="Nunito Sans"/>
                <a:cs typeface="Nunito Sans"/>
                <a:sym typeface="Nunito Sans"/>
              </a:defRPr>
            </a:lvl4pPr>
            <a:lvl5pPr lvl="4" rtl="0">
              <a:spcBef>
                <a:spcPts val="0"/>
              </a:spcBef>
              <a:spcAft>
                <a:spcPts val="0"/>
              </a:spcAft>
              <a:buSzPts val="1400"/>
              <a:buFont typeface="Nunito Sans"/>
              <a:buNone/>
              <a:defRPr b="1">
                <a:latin typeface="Nunito Sans"/>
                <a:ea typeface="Nunito Sans"/>
                <a:cs typeface="Nunito Sans"/>
                <a:sym typeface="Nunito Sans"/>
              </a:defRPr>
            </a:lvl5pPr>
            <a:lvl6pPr lvl="5" rtl="0">
              <a:spcBef>
                <a:spcPts val="0"/>
              </a:spcBef>
              <a:spcAft>
                <a:spcPts val="0"/>
              </a:spcAft>
              <a:buSzPts val="1400"/>
              <a:buFont typeface="Nunito Sans"/>
              <a:buNone/>
              <a:defRPr b="1">
                <a:latin typeface="Nunito Sans"/>
                <a:ea typeface="Nunito Sans"/>
                <a:cs typeface="Nunito Sans"/>
                <a:sym typeface="Nunito Sans"/>
              </a:defRPr>
            </a:lvl6pPr>
            <a:lvl7pPr lvl="6" rtl="0">
              <a:spcBef>
                <a:spcPts val="0"/>
              </a:spcBef>
              <a:spcAft>
                <a:spcPts val="0"/>
              </a:spcAft>
              <a:buSzPts val="1400"/>
              <a:buFont typeface="Nunito Sans"/>
              <a:buNone/>
              <a:defRPr b="1">
                <a:latin typeface="Nunito Sans"/>
                <a:ea typeface="Nunito Sans"/>
                <a:cs typeface="Nunito Sans"/>
                <a:sym typeface="Nunito Sans"/>
              </a:defRPr>
            </a:lvl7pPr>
            <a:lvl8pPr lvl="7" rtl="0">
              <a:spcBef>
                <a:spcPts val="0"/>
              </a:spcBef>
              <a:spcAft>
                <a:spcPts val="0"/>
              </a:spcAft>
              <a:buSzPts val="1400"/>
              <a:buFont typeface="Nunito Sans"/>
              <a:buNone/>
              <a:defRPr b="1">
                <a:latin typeface="Nunito Sans"/>
                <a:ea typeface="Nunito Sans"/>
                <a:cs typeface="Nunito Sans"/>
                <a:sym typeface="Nunito Sans"/>
              </a:defRPr>
            </a:lvl8pPr>
            <a:lvl9pPr lvl="8" rtl="0">
              <a:spcBef>
                <a:spcPts val="0"/>
              </a:spcBef>
              <a:spcAft>
                <a:spcPts val="0"/>
              </a:spcAft>
              <a:buSzPts val="1400"/>
              <a:buFont typeface="Nunito Sans"/>
              <a:buNone/>
              <a:defRPr b="1">
                <a:latin typeface="Nunito Sans"/>
                <a:ea typeface="Nunito Sans"/>
                <a:cs typeface="Nunito Sans"/>
                <a:sym typeface="Nunito Sans"/>
              </a:defRPr>
            </a:lvl9pPr>
          </a:lstStyle>
          <a:p/>
        </p:txBody>
      </p:sp>
      <p:pic>
        <p:nvPicPr>
          <p:cNvPr id="378" name="Google Shape;378;p38"/>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1 1">
  <p:cSld name="TITLE_AND_BODY_2_1_2_1_1_1_1">
    <p:spTree>
      <p:nvGrpSpPr>
        <p:cNvPr id="379" name="Shape 379"/>
        <p:cNvGrpSpPr/>
        <p:nvPr/>
      </p:nvGrpSpPr>
      <p:grpSpPr>
        <a:xfrm>
          <a:off x="0" y="0"/>
          <a:ext cx="0" cy="0"/>
          <a:chOff x="0" y="0"/>
          <a:chExt cx="0" cy="0"/>
        </a:xfrm>
      </p:grpSpPr>
      <p:sp>
        <p:nvSpPr>
          <p:cNvPr id="380" name="Google Shape;380;p39"/>
          <p:cNvSpPr/>
          <p:nvPr/>
        </p:nvSpPr>
        <p:spPr>
          <a:xfrm>
            <a:off x="5600700" y="-24900"/>
            <a:ext cx="3619500" cy="5193300"/>
          </a:xfrm>
          <a:prstGeom prst="rect">
            <a:avLst/>
          </a:prstGeom>
          <a:solidFill>
            <a:srgbClr val="E5C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82" name="Google Shape;382;p3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83" name="Google Shape;383;p3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84" name="Google Shape;384;p39"/>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385" name="Google Shape;385;p39"/>
          <p:cNvSpPr txBox="1"/>
          <p:nvPr>
            <p:ph type="title"/>
          </p:nvPr>
        </p:nvSpPr>
        <p:spPr>
          <a:xfrm>
            <a:off x="571500" y="457200"/>
            <a:ext cx="43371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386" name="Google Shape;386;p39"/>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1">
  <p:cSld name="TITLE_AND_BODY_2_1_1">
    <p:spTree>
      <p:nvGrpSpPr>
        <p:cNvPr id="387" name="Shape 387"/>
        <p:cNvGrpSpPr/>
        <p:nvPr/>
      </p:nvGrpSpPr>
      <p:grpSpPr>
        <a:xfrm>
          <a:off x="0" y="0"/>
          <a:ext cx="0" cy="0"/>
          <a:chOff x="0" y="0"/>
          <a:chExt cx="0" cy="0"/>
        </a:xfrm>
      </p:grpSpPr>
      <p:sp>
        <p:nvSpPr>
          <p:cNvPr id="388" name="Google Shape;38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89" name="Google Shape;389;p40"/>
          <p:cNvSpPr txBox="1"/>
          <p:nvPr>
            <p:ph idx="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390" name="Google Shape;390;p40"/>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391" name="Google Shape;391;p40"/>
          <p:cNvSpPr txBox="1"/>
          <p:nvPr>
            <p:ph idx="1" type="body"/>
          </p:nvPr>
        </p:nvSpPr>
        <p:spPr>
          <a:xfrm>
            <a:off x="571500" y="1138550"/>
            <a:ext cx="29718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392" name="Google Shape;392;p4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93" name="Google Shape;393;p4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394" name="Google Shape;394;p40"/>
          <p:cNvGrpSpPr/>
          <p:nvPr/>
        </p:nvGrpSpPr>
        <p:grpSpPr>
          <a:xfrm>
            <a:off x="571511" y="328364"/>
            <a:ext cx="259663" cy="257680"/>
            <a:chOff x="1482000" y="1585348"/>
            <a:chExt cx="445698" cy="442293"/>
          </a:xfrm>
        </p:grpSpPr>
        <p:sp>
          <p:nvSpPr>
            <p:cNvPr id="395" name="Google Shape;395;p40"/>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397" name="Google Shape;397;p40"/>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398" name="Google Shape;398;p40"/>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5 2">
  <p:cSld name="TITLE_14_2">
    <p:bg>
      <p:bgPr>
        <a:solidFill>
          <a:schemeClr val="lt1"/>
        </a:solidFill>
      </p:bgPr>
    </p:bg>
    <p:spTree>
      <p:nvGrpSpPr>
        <p:cNvPr id="29" name="Shape 29"/>
        <p:cNvGrpSpPr/>
        <p:nvPr/>
      </p:nvGrpSpPr>
      <p:grpSpPr>
        <a:xfrm>
          <a:off x="0" y="0"/>
          <a:ext cx="0" cy="0"/>
          <a:chOff x="0" y="0"/>
          <a:chExt cx="0" cy="0"/>
        </a:xfrm>
      </p:grpSpPr>
      <p:sp>
        <p:nvSpPr>
          <p:cNvPr id="30" name="Google Shape;30;p5"/>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31" name="Google Shape;31;p5"/>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32" name="Google Shape;32;p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3" name="Google Shape;33;p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4" name="Google Shape;34;p5"/>
          <p:cNvSpPr/>
          <p:nvPr>
            <p:ph idx="2" type="pic"/>
          </p:nvPr>
        </p:nvSpPr>
        <p:spPr>
          <a:xfrm>
            <a:off x="2349825" y="1031300"/>
            <a:ext cx="4321200" cy="816000"/>
          </a:xfrm>
          <a:prstGeom prst="rect">
            <a:avLst/>
          </a:prstGeom>
          <a:noFill/>
          <a:ln>
            <a:noFill/>
          </a:ln>
        </p:spPr>
      </p:sp>
      <p:sp>
        <p:nvSpPr>
          <p:cNvPr id="35" name="Google Shape;35;p5"/>
          <p:cNvSpPr txBox="1"/>
          <p:nvPr>
            <p:ph idx="1" type="body"/>
          </p:nvPr>
        </p:nvSpPr>
        <p:spPr>
          <a:xfrm>
            <a:off x="913525" y="2460363"/>
            <a:ext cx="2307000" cy="19683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36" name="Google Shape;36;p5"/>
          <p:cNvSpPr txBox="1"/>
          <p:nvPr>
            <p:ph idx="3" type="body"/>
          </p:nvPr>
        </p:nvSpPr>
        <p:spPr>
          <a:xfrm>
            <a:off x="3418500" y="2460363"/>
            <a:ext cx="2307000" cy="19683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37" name="Google Shape;37;p5"/>
          <p:cNvSpPr txBox="1"/>
          <p:nvPr>
            <p:ph idx="4" type="body"/>
          </p:nvPr>
        </p:nvSpPr>
        <p:spPr>
          <a:xfrm>
            <a:off x="5923475" y="2460363"/>
            <a:ext cx="2307000" cy="19683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pic>
        <p:nvPicPr>
          <p:cNvPr id="38" name="Google Shape;38;p5"/>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9" name="Shape 399"/>
        <p:cNvGrpSpPr/>
        <p:nvPr/>
      </p:nvGrpSpPr>
      <p:grpSpPr>
        <a:xfrm>
          <a:off x="0" y="0"/>
          <a:ext cx="0" cy="0"/>
          <a:chOff x="0" y="0"/>
          <a:chExt cx="0" cy="0"/>
        </a:xfrm>
      </p:grpSpPr>
      <p:sp>
        <p:nvSpPr>
          <p:cNvPr id="400" name="Google Shape;400;p41"/>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401" name="Google Shape;401;p41"/>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402" name="Google Shape;402;p41"/>
          <p:cNvSpPr txBox="1"/>
          <p:nvPr>
            <p:ph idx="1" type="body"/>
          </p:nvPr>
        </p:nvSpPr>
        <p:spPr>
          <a:xfrm>
            <a:off x="851950" y="1439325"/>
            <a:ext cx="4224000" cy="32745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403" name="Google Shape;403;p41"/>
          <p:cNvSpPr/>
          <p:nvPr>
            <p:ph idx="2" type="pic"/>
          </p:nvPr>
        </p:nvSpPr>
        <p:spPr>
          <a:xfrm>
            <a:off x="5600700" y="457199"/>
            <a:ext cx="2954400" cy="4229100"/>
          </a:xfrm>
          <a:prstGeom prst="round1Rect">
            <a:avLst>
              <a:gd fmla="val 49057" name="adj"/>
            </a:avLst>
          </a:prstGeom>
          <a:noFill/>
          <a:ln>
            <a:noFill/>
          </a:ln>
        </p:spPr>
      </p:sp>
      <p:sp>
        <p:nvSpPr>
          <p:cNvPr id="404" name="Google Shape;404;p4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05" name="Google Shape;405;p4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406" name="Google Shape;406;p41"/>
          <p:cNvGrpSpPr/>
          <p:nvPr/>
        </p:nvGrpSpPr>
        <p:grpSpPr>
          <a:xfrm>
            <a:off x="571511" y="328364"/>
            <a:ext cx="259663" cy="257680"/>
            <a:chOff x="1482000" y="1585348"/>
            <a:chExt cx="445698" cy="442293"/>
          </a:xfrm>
        </p:grpSpPr>
        <p:sp>
          <p:nvSpPr>
            <p:cNvPr id="407" name="Google Shape;407;p41"/>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1"/>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09" name="Google Shape;409;p41"/>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410" name="Google Shape;410;p41"/>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2">
    <p:spTree>
      <p:nvGrpSpPr>
        <p:cNvPr id="411" name="Shape 411"/>
        <p:cNvGrpSpPr/>
        <p:nvPr/>
      </p:nvGrpSpPr>
      <p:grpSpPr>
        <a:xfrm>
          <a:off x="0" y="0"/>
          <a:ext cx="0" cy="0"/>
          <a:chOff x="0" y="0"/>
          <a:chExt cx="0" cy="0"/>
        </a:xfrm>
      </p:grpSpPr>
      <p:pic>
        <p:nvPicPr>
          <p:cNvPr id="412" name="Google Shape;412;p42"/>
          <p:cNvPicPr preferRelativeResize="0"/>
          <p:nvPr/>
        </p:nvPicPr>
        <p:blipFill>
          <a:blip r:embed="rId2">
            <a:alphaModFix amt="5000"/>
          </a:blip>
          <a:stretch>
            <a:fillRect/>
          </a:stretch>
        </p:blipFill>
        <p:spPr>
          <a:xfrm>
            <a:off x="-1" y="0"/>
            <a:ext cx="7057255" cy="5143501"/>
          </a:xfrm>
          <a:prstGeom prst="rect">
            <a:avLst/>
          </a:prstGeom>
          <a:noFill/>
          <a:ln>
            <a:noFill/>
          </a:ln>
        </p:spPr>
      </p:pic>
      <p:sp>
        <p:nvSpPr>
          <p:cNvPr id="413" name="Google Shape;413;p4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414" name="Google Shape;414;p4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15" name="Google Shape;415;p4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416" name="Google Shape;416;p42"/>
          <p:cNvSpPr/>
          <p:nvPr>
            <p:ph idx="2" type="pic"/>
          </p:nvPr>
        </p:nvSpPr>
        <p:spPr>
          <a:xfrm>
            <a:off x="1061575" y="1311725"/>
            <a:ext cx="1571700" cy="2346900"/>
          </a:xfrm>
          <a:prstGeom prst="rect">
            <a:avLst/>
          </a:prstGeom>
          <a:noFill/>
          <a:ln>
            <a:noFill/>
          </a:ln>
        </p:spPr>
      </p:sp>
      <p:sp>
        <p:nvSpPr>
          <p:cNvPr id="417" name="Google Shape;417;p42"/>
          <p:cNvSpPr txBox="1"/>
          <p:nvPr>
            <p:ph type="title"/>
          </p:nvPr>
        </p:nvSpPr>
        <p:spPr>
          <a:xfrm>
            <a:off x="3180725" y="1370775"/>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418" name="Google Shape;418;p42"/>
          <p:cNvSpPr txBox="1"/>
          <p:nvPr>
            <p:ph idx="3" type="title"/>
          </p:nvPr>
        </p:nvSpPr>
        <p:spPr>
          <a:xfrm>
            <a:off x="3180725" y="1787775"/>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a:buNone/>
              <a:defRPr sz="1200">
                <a:solidFill>
                  <a:srgbClr val="203449"/>
                </a:solidFill>
                <a:latin typeface="Nunito"/>
                <a:ea typeface="Nunito"/>
                <a:cs typeface="Nunito"/>
                <a:sym typeface="Nunito"/>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grpSp>
        <p:nvGrpSpPr>
          <p:cNvPr id="419" name="Google Shape;419;p42"/>
          <p:cNvGrpSpPr/>
          <p:nvPr/>
        </p:nvGrpSpPr>
        <p:grpSpPr>
          <a:xfrm>
            <a:off x="571511" y="328364"/>
            <a:ext cx="259663" cy="257680"/>
            <a:chOff x="1482000" y="1585348"/>
            <a:chExt cx="445698" cy="442293"/>
          </a:xfrm>
        </p:grpSpPr>
        <p:sp>
          <p:nvSpPr>
            <p:cNvPr id="420" name="Google Shape;420;p4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22" name="Google Shape;422;p42"/>
          <p:cNvSpPr txBox="1"/>
          <p:nvPr>
            <p:ph idx="4"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423" name="Google Shape;423;p42"/>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p:cSld name="TITLE_AND_BODY_1_2_1">
    <p:spTree>
      <p:nvGrpSpPr>
        <p:cNvPr id="424" name="Shape 424"/>
        <p:cNvGrpSpPr/>
        <p:nvPr/>
      </p:nvGrpSpPr>
      <p:grpSpPr>
        <a:xfrm>
          <a:off x="0" y="0"/>
          <a:ext cx="0" cy="0"/>
          <a:chOff x="0" y="0"/>
          <a:chExt cx="0" cy="0"/>
        </a:xfrm>
      </p:grpSpPr>
      <p:pic>
        <p:nvPicPr>
          <p:cNvPr id="425" name="Google Shape;425;p43"/>
          <p:cNvPicPr preferRelativeResize="0"/>
          <p:nvPr/>
        </p:nvPicPr>
        <p:blipFill>
          <a:blip r:embed="rId2">
            <a:alphaModFix amt="5000"/>
          </a:blip>
          <a:stretch>
            <a:fillRect/>
          </a:stretch>
        </p:blipFill>
        <p:spPr>
          <a:xfrm>
            <a:off x="-1" y="0"/>
            <a:ext cx="7057255" cy="5143501"/>
          </a:xfrm>
          <a:prstGeom prst="rect">
            <a:avLst/>
          </a:prstGeom>
          <a:noFill/>
          <a:ln>
            <a:noFill/>
          </a:ln>
        </p:spPr>
      </p:pic>
      <p:sp>
        <p:nvSpPr>
          <p:cNvPr id="426" name="Google Shape;426;p43"/>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427" name="Google Shape;427;p4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28" name="Google Shape;428;p4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429" name="Google Shape;429;p43"/>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grpSp>
        <p:nvGrpSpPr>
          <p:cNvPr id="430" name="Google Shape;430;p43"/>
          <p:cNvGrpSpPr/>
          <p:nvPr/>
        </p:nvGrpSpPr>
        <p:grpSpPr>
          <a:xfrm>
            <a:off x="571511" y="328364"/>
            <a:ext cx="259663" cy="257680"/>
            <a:chOff x="1482000" y="1585348"/>
            <a:chExt cx="445698" cy="442293"/>
          </a:xfrm>
        </p:grpSpPr>
        <p:sp>
          <p:nvSpPr>
            <p:cNvPr id="431" name="Google Shape;431;p43"/>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3"/>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33" name="Google Shape;433;p43"/>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434" name="Google Shape;434;p43"/>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p:cSld name="TITLE_AND_BODY_1_2_1_1">
    <p:spTree>
      <p:nvGrpSpPr>
        <p:cNvPr id="435" name="Shape 435"/>
        <p:cNvGrpSpPr/>
        <p:nvPr/>
      </p:nvGrpSpPr>
      <p:grpSpPr>
        <a:xfrm>
          <a:off x="0" y="0"/>
          <a:ext cx="0" cy="0"/>
          <a:chOff x="0" y="0"/>
          <a:chExt cx="0" cy="0"/>
        </a:xfrm>
      </p:grpSpPr>
      <p:sp>
        <p:nvSpPr>
          <p:cNvPr id="436" name="Google Shape;436;p4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437" name="Google Shape;437;p4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38" name="Google Shape;438;p4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cxnSp>
        <p:nvCxnSpPr>
          <p:cNvPr id="439" name="Google Shape;439;p44"/>
          <p:cNvCxnSpPr/>
          <p:nvPr/>
        </p:nvCxnSpPr>
        <p:spPr>
          <a:xfrm>
            <a:off x="3295650" y="963775"/>
            <a:ext cx="0" cy="3250500"/>
          </a:xfrm>
          <a:prstGeom prst="straightConnector1">
            <a:avLst/>
          </a:prstGeom>
          <a:noFill/>
          <a:ln cap="flat" cmpd="sng" w="9525">
            <a:solidFill>
              <a:srgbClr val="203449"/>
            </a:solidFill>
            <a:prstDash val="solid"/>
            <a:round/>
            <a:headEnd len="med" w="med" type="none"/>
            <a:tailEnd len="med" w="med" type="none"/>
          </a:ln>
        </p:spPr>
      </p:cxnSp>
      <p:cxnSp>
        <p:nvCxnSpPr>
          <p:cNvPr id="440" name="Google Shape;440;p44"/>
          <p:cNvCxnSpPr/>
          <p:nvPr/>
        </p:nvCxnSpPr>
        <p:spPr>
          <a:xfrm>
            <a:off x="5848350" y="963775"/>
            <a:ext cx="0" cy="3250500"/>
          </a:xfrm>
          <a:prstGeom prst="straightConnector1">
            <a:avLst/>
          </a:prstGeom>
          <a:noFill/>
          <a:ln cap="flat" cmpd="sng" w="9525">
            <a:solidFill>
              <a:srgbClr val="203449"/>
            </a:solidFill>
            <a:prstDash val="solid"/>
            <a:round/>
            <a:headEnd len="med" w="med" type="none"/>
            <a:tailEnd len="med" w="med" type="none"/>
          </a:ln>
        </p:spPr>
      </p:cxnSp>
      <p:sp>
        <p:nvSpPr>
          <p:cNvPr id="441" name="Google Shape;441;p44"/>
          <p:cNvSpPr txBox="1"/>
          <p:nvPr>
            <p:ph idx="1" type="subTitle"/>
          </p:nvPr>
        </p:nvSpPr>
        <p:spPr>
          <a:xfrm>
            <a:off x="977625" y="1603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42" name="Google Shape;442;p44"/>
          <p:cNvSpPr txBox="1"/>
          <p:nvPr>
            <p:ph idx="2" type="subTitle"/>
          </p:nvPr>
        </p:nvSpPr>
        <p:spPr>
          <a:xfrm>
            <a:off x="3585600" y="1603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43" name="Google Shape;443;p44"/>
          <p:cNvSpPr txBox="1"/>
          <p:nvPr>
            <p:ph idx="3" type="subTitle"/>
          </p:nvPr>
        </p:nvSpPr>
        <p:spPr>
          <a:xfrm>
            <a:off x="6138300" y="1603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44" name="Google Shape;444;p44"/>
          <p:cNvSpPr txBox="1"/>
          <p:nvPr>
            <p:ph idx="4" type="body"/>
          </p:nvPr>
        </p:nvSpPr>
        <p:spPr>
          <a:xfrm>
            <a:off x="958275" y="205182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45" name="Google Shape;445;p44"/>
          <p:cNvSpPr txBox="1"/>
          <p:nvPr>
            <p:ph idx="5" type="body"/>
          </p:nvPr>
        </p:nvSpPr>
        <p:spPr>
          <a:xfrm>
            <a:off x="3562650" y="205182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46" name="Google Shape;446;p44"/>
          <p:cNvSpPr txBox="1"/>
          <p:nvPr>
            <p:ph idx="6" type="body"/>
          </p:nvPr>
        </p:nvSpPr>
        <p:spPr>
          <a:xfrm>
            <a:off x="6065850" y="205182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47" name="Google Shape;447;p44"/>
          <p:cNvSpPr/>
          <p:nvPr>
            <p:ph idx="7" type="pic"/>
          </p:nvPr>
        </p:nvSpPr>
        <p:spPr>
          <a:xfrm>
            <a:off x="1263925" y="3874650"/>
            <a:ext cx="1571700" cy="555000"/>
          </a:xfrm>
          <a:prstGeom prst="rect">
            <a:avLst/>
          </a:prstGeom>
          <a:noFill/>
          <a:ln>
            <a:noFill/>
          </a:ln>
        </p:spPr>
      </p:sp>
      <p:sp>
        <p:nvSpPr>
          <p:cNvPr id="448" name="Google Shape;448;p44"/>
          <p:cNvSpPr/>
          <p:nvPr>
            <p:ph idx="8" type="pic"/>
          </p:nvPr>
        </p:nvSpPr>
        <p:spPr>
          <a:xfrm>
            <a:off x="3868300" y="3874650"/>
            <a:ext cx="1571700" cy="555000"/>
          </a:xfrm>
          <a:prstGeom prst="rect">
            <a:avLst/>
          </a:prstGeom>
          <a:noFill/>
          <a:ln>
            <a:noFill/>
          </a:ln>
        </p:spPr>
      </p:sp>
      <p:sp>
        <p:nvSpPr>
          <p:cNvPr id="449" name="Google Shape;449;p44"/>
          <p:cNvSpPr/>
          <p:nvPr>
            <p:ph idx="9" type="pic"/>
          </p:nvPr>
        </p:nvSpPr>
        <p:spPr>
          <a:xfrm>
            <a:off x="6338850" y="3874650"/>
            <a:ext cx="1571700" cy="555000"/>
          </a:xfrm>
          <a:prstGeom prst="rect">
            <a:avLst/>
          </a:prstGeom>
          <a:noFill/>
          <a:ln>
            <a:noFill/>
          </a:ln>
        </p:spPr>
      </p:sp>
      <p:sp>
        <p:nvSpPr>
          <p:cNvPr id="450" name="Google Shape;450;p44"/>
          <p:cNvSpPr/>
          <p:nvPr>
            <p:ph idx="13" type="pic"/>
          </p:nvPr>
        </p:nvSpPr>
        <p:spPr>
          <a:xfrm>
            <a:off x="1782175" y="1022500"/>
            <a:ext cx="535200" cy="535200"/>
          </a:xfrm>
          <a:prstGeom prst="ellipse">
            <a:avLst/>
          </a:prstGeom>
          <a:noFill/>
          <a:ln>
            <a:noFill/>
          </a:ln>
        </p:spPr>
      </p:sp>
      <p:sp>
        <p:nvSpPr>
          <p:cNvPr id="451" name="Google Shape;451;p44"/>
          <p:cNvSpPr/>
          <p:nvPr>
            <p:ph idx="14" type="pic"/>
          </p:nvPr>
        </p:nvSpPr>
        <p:spPr>
          <a:xfrm>
            <a:off x="4353900" y="1022500"/>
            <a:ext cx="535200" cy="535200"/>
          </a:xfrm>
          <a:prstGeom prst="ellipse">
            <a:avLst/>
          </a:prstGeom>
          <a:noFill/>
          <a:ln>
            <a:noFill/>
          </a:ln>
        </p:spPr>
      </p:sp>
      <p:sp>
        <p:nvSpPr>
          <p:cNvPr id="452" name="Google Shape;452;p44"/>
          <p:cNvSpPr/>
          <p:nvPr>
            <p:ph idx="15" type="pic"/>
          </p:nvPr>
        </p:nvSpPr>
        <p:spPr>
          <a:xfrm>
            <a:off x="6857100" y="1022500"/>
            <a:ext cx="535200" cy="535200"/>
          </a:xfrm>
          <a:prstGeom prst="ellipse">
            <a:avLst/>
          </a:prstGeom>
          <a:noFill/>
          <a:ln>
            <a:noFill/>
          </a:ln>
        </p:spPr>
      </p:sp>
      <p:grpSp>
        <p:nvGrpSpPr>
          <p:cNvPr id="453" name="Google Shape;453;p44"/>
          <p:cNvGrpSpPr/>
          <p:nvPr/>
        </p:nvGrpSpPr>
        <p:grpSpPr>
          <a:xfrm>
            <a:off x="571511" y="328364"/>
            <a:ext cx="259663" cy="257680"/>
            <a:chOff x="1482000" y="1585348"/>
            <a:chExt cx="445698" cy="442293"/>
          </a:xfrm>
        </p:grpSpPr>
        <p:sp>
          <p:nvSpPr>
            <p:cNvPr id="454" name="Google Shape;454;p44"/>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56" name="Google Shape;456;p44"/>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457" name="Google Shape;457;p44"/>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1">
  <p:cSld name="TITLE_AND_BODY_1_2_1_1_1">
    <p:spTree>
      <p:nvGrpSpPr>
        <p:cNvPr id="458" name="Shape 458"/>
        <p:cNvGrpSpPr/>
        <p:nvPr/>
      </p:nvGrpSpPr>
      <p:grpSpPr>
        <a:xfrm>
          <a:off x="0" y="0"/>
          <a:ext cx="0" cy="0"/>
          <a:chOff x="0" y="0"/>
          <a:chExt cx="0" cy="0"/>
        </a:xfrm>
      </p:grpSpPr>
      <p:sp>
        <p:nvSpPr>
          <p:cNvPr id="459" name="Google Shape;459;p45"/>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460" name="Google Shape;460;p4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61" name="Google Shape;461;p4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cxnSp>
        <p:nvCxnSpPr>
          <p:cNvPr id="462" name="Google Shape;462;p45"/>
          <p:cNvCxnSpPr/>
          <p:nvPr/>
        </p:nvCxnSpPr>
        <p:spPr>
          <a:xfrm>
            <a:off x="3295650" y="1016000"/>
            <a:ext cx="0" cy="3250500"/>
          </a:xfrm>
          <a:prstGeom prst="straightConnector1">
            <a:avLst/>
          </a:prstGeom>
          <a:noFill/>
          <a:ln cap="flat" cmpd="sng" w="9525">
            <a:solidFill>
              <a:srgbClr val="203449"/>
            </a:solidFill>
            <a:prstDash val="solid"/>
            <a:round/>
            <a:headEnd len="med" w="med" type="none"/>
            <a:tailEnd len="med" w="med" type="none"/>
          </a:ln>
        </p:spPr>
      </p:cxnSp>
      <p:cxnSp>
        <p:nvCxnSpPr>
          <p:cNvPr id="463" name="Google Shape;463;p45"/>
          <p:cNvCxnSpPr/>
          <p:nvPr/>
        </p:nvCxnSpPr>
        <p:spPr>
          <a:xfrm>
            <a:off x="5848350" y="1016000"/>
            <a:ext cx="0" cy="3250500"/>
          </a:xfrm>
          <a:prstGeom prst="straightConnector1">
            <a:avLst/>
          </a:prstGeom>
          <a:noFill/>
          <a:ln cap="flat" cmpd="sng" w="9525">
            <a:solidFill>
              <a:srgbClr val="203449"/>
            </a:solidFill>
            <a:prstDash val="solid"/>
            <a:round/>
            <a:headEnd len="med" w="med" type="none"/>
            <a:tailEnd len="med" w="med" type="none"/>
          </a:ln>
        </p:spPr>
      </p:cxnSp>
      <p:sp>
        <p:nvSpPr>
          <p:cNvPr id="464" name="Google Shape;464;p45"/>
          <p:cNvSpPr txBox="1"/>
          <p:nvPr>
            <p:ph idx="1" type="subTitle"/>
          </p:nvPr>
        </p:nvSpPr>
        <p:spPr>
          <a:xfrm>
            <a:off x="977625" y="142300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65" name="Google Shape;465;p45"/>
          <p:cNvSpPr txBox="1"/>
          <p:nvPr>
            <p:ph idx="2" type="subTitle"/>
          </p:nvPr>
        </p:nvSpPr>
        <p:spPr>
          <a:xfrm>
            <a:off x="3585600" y="142300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66" name="Google Shape;466;p45"/>
          <p:cNvSpPr txBox="1"/>
          <p:nvPr>
            <p:ph idx="3" type="subTitle"/>
          </p:nvPr>
        </p:nvSpPr>
        <p:spPr>
          <a:xfrm>
            <a:off x="6138300" y="142300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67" name="Google Shape;467;p45"/>
          <p:cNvSpPr txBox="1"/>
          <p:nvPr>
            <p:ph idx="4" type="body"/>
          </p:nvPr>
        </p:nvSpPr>
        <p:spPr>
          <a:xfrm>
            <a:off x="958275" y="187137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68" name="Google Shape;468;p45"/>
          <p:cNvSpPr txBox="1"/>
          <p:nvPr>
            <p:ph idx="5" type="body"/>
          </p:nvPr>
        </p:nvSpPr>
        <p:spPr>
          <a:xfrm>
            <a:off x="3562650" y="187137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69" name="Google Shape;469;p45"/>
          <p:cNvSpPr txBox="1"/>
          <p:nvPr>
            <p:ph idx="6" type="body"/>
          </p:nvPr>
        </p:nvSpPr>
        <p:spPr>
          <a:xfrm>
            <a:off x="6065850" y="187137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pic>
        <p:nvPicPr>
          <p:cNvPr id="470" name="Google Shape;470;p45"/>
          <p:cNvPicPr preferRelativeResize="0"/>
          <p:nvPr/>
        </p:nvPicPr>
        <p:blipFill>
          <a:blip r:embed="rId2">
            <a:alphaModFix/>
          </a:blip>
          <a:stretch>
            <a:fillRect/>
          </a:stretch>
        </p:blipFill>
        <p:spPr>
          <a:xfrm>
            <a:off x="0" y="5005375"/>
            <a:ext cx="9144000" cy="138125"/>
          </a:xfrm>
          <a:prstGeom prst="rect">
            <a:avLst/>
          </a:prstGeom>
          <a:noFill/>
          <a:ln>
            <a:noFill/>
          </a:ln>
        </p:spPr>
      </p:pic>
      <p:grpSp>
        <p:nvGrpSpPr>
          <p:cNvPr id="471" name="Google Shape;471;p45"/>
          <p:cNvGrpSpPr/>
          <p:nvPr/>
        </p:nvGrpSpPr>
        <p:grpSpPr>
          <a:xfrm>
            <a:off x="571511" y="328364"/>
            <a:ext cx="259663" cy="257680"/>
            <a:chOff x="1482000" y="1585348"/>
            <a:chExt cx="445698" cy="442293"/>
          </a:xfrm>
        </p:grpSpPr>
        <p:sp>
          <p:nvSpPr>
            <p:cNvPr id="472" name="Google Shape;472;p45"/>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74" name="Google Shape;474;p45"/>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475" name="Google Shape;475;p45"/>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1 1">
  <p:cSld name="TITLE_AND_BODY_1_2_1_1_1_1">
    <p:spTree>
      <p:nvGrpSpPr>
        <p:cNvPr id="476" name="Shape 476"/>
        <p:cNvGrpSpPr/>
        <p:nvPr/>
      </p:nvGrpSpPr>
      <p:grpSpPr>
        <a:xfrm>
          <a:off x="0" y="0"/>
          <a:ext cx="0" cy="0"/>
          <a:chOff x="0" y="0"/>
          <a:chExt cx="0" cy="0"/>
        </a:xfrm>
      </p:grpSpPr>
      <p:sp>
        <p:nvSpPr>
          <p:cNvPr id="477" name="Google Shape;477;p46"/>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grpSp>
        <p:nvGrpSpPr>
          <p:cNvPr id="478" name="Google Shape;478;p46"/>
          <p:cNvGrpSpPr/>
          <p:nvPr/>
        </p:nvGrpSpPr>
        <p:grpSpPr>
          <a:xfrm>
            <a:off x="571511" y="328364"/>
            <a:ext cx="259663" cy="257680"/>
            <a:chOff x="1482000" y="1585348"/>
            <a:chExt cx="445698" cy="442293"/>
          </a:xfrm>
        </p:grpSpPr>
        <p:sp>
          <p:nvSpPr>
            <p:cNvPr id="479" name="Google Shape;479;p46"/>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81" name="Google Shape;481;p46"/>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482" name="Google Shape;482;p4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83" name="Google Shape;483;p4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cxnSp>
        <p:nvCxnSpPr>
          <p:cNvPr id="484" name="Google Shape;484;p46"/>
          <p:cNvCxnSpPr/>
          <p:nvPr/>
        </p:nvCxnSpPr>
        <p:spPr>
          <a:xfrm>
            <a:off x="3295650" y="972725"/>
            <a:ext cx="0" cy="3250500"/>
          </a:xfrm>
          <a:prstGeom prst="straightConnector1">
            <a:avLst/>
          </a:prstGeom>
          <a:noFill/>
          <a:ln cap="flat" cmpd="sng" w="9525">
            <a:solidFill>
              <a:srgbClr val="203449"/>
            </a:solidFill>
            <a:prstDash val="solid"/>
            <a:round/>
            <a:headEnd len="med" w="med" type="none"/>
            <a:tailEnd len="med" w="med" type="none"/>
          </a:ln>
        </p:spPr>
      </p:cxnSp>
      <p:cxnSp>
        <p:nvCxnSpPr>
          <p:cNvPr id="485" name="Google Shape;485;p46"/>
          <p:cNvCxnSpPr/>
          <p:nvPr/>
        </p:nvCxnSpPr>
        <p:spPr>
          <a:xfrm>
            <a:off x="5848350" y="972725"/>
            <a:ext cx="0" cy="3250500"/>
          </a:xfrm>
          <a:prstGeom prst="straightConnector1">
            <a:avLst/>
          </a:prstGeom>
          <a:noFill/>
          <a:ln cap="flat" cmpd="sng" w="9525">
            <a:solidFill>
              <a:srgbClr val="203449"/>
            </a:solidFill>
            <a:prstDash val="solid"/>
            <a:round/>
            <a:headEnd len="med" w="med" type="none"/>
            <a:tailEnd len="med" w="med" type="none"/>
          </a:ln>
        </p:spPr>
      </p:cxnSp>
      <p:sp>
        <p:nvSpPr>
          <p:cNvPr id="486" name="Google Shape;486;p46"/>
          <p:cNvSpPr txBox="1"/>
          <p:nvPr>
            <p:ph idx="1" type="subTitle"/>
          </p:nvPr>
        </p:nvSpPr>
        <p:spPr>
          <a:xfrm>
            <a:off x="977625" y="99872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87" name="Google Shape;487;p46"/>
          <p:cNvSpPr txBox="1"/>
          <p:nvPr>
            <p:ph idx="2" type="subTitle"/>
          </p:nvPr>
        </p:nvSpPr>
        <p:spPr>
          <a:xfrm>
            <a:off x="3585600" y="99872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88" name="Google Shape;488;p46"/>
          <p:cNvSpPr txBox="1"/>
          <p:nvPr>
            <p:ph idx="3" type="subTitle"/>
          </p:nvPr>
        </p:nvSpPr>
        <p:spPr>
          <a:xfrm>
            <a:off x="6138300" y="99872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89" name="Google Shape;489;p46"/>
          <p:cNvSpPr txBox="1"/>
          <p:nvPr>
            <p:ph idx="4" type="body"/>
          </p:nvPr>
        </p:nvSpPr>
        <p:spPr>
          <a:xfrm>
            <a:off x="958275" y="1447100"/>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90" name="Google Shape;490;p46"/>
          <p:cNvSpPr txBox="1"/>
          <p:nvPr>
            <p:ph idx="5" type="body"/>
          </p:nvPr>
        </p:nvSpPr>
        <p:spPr>
          <a:xfrm>
            <a:off x="3562650" y="1447100"/>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91" name="Google Shape;491;p46"/>
          <p:cNvSpPr txBox="1"/>
          <p:nvPr>
            <p:ph idx="6" type="body"/>
          </p:nvPr>
        </p:nvSpPr>
        <p:spPr>
          <a:xfrm>
            <a:off x="6065850" y="1447100"/>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pic>
        <p:nvPicPr>
          <p:cNvPr id="492" name="Google Shape;492;p46"/>
          <p:cNvPicPr preferRelativeResize="0"/>
          <p:nvPr/>
        </p:nvPicPr>
        <p:blipFill>
          <a:blip r:embed="rId2">
            <a:alphaModFix/>
          </a:blip>
          <a:stretch>
            <a:fillRect/>
          </a:stretch>
        </p:blipFill>
        <p:spPr>
          <a:xfrm>
            <a:off x="0" y="5005375"/>
            <a:ext cx="9144000" cy="138125"/>
          </a:xfrm>
          <a:prstGeom prst="rect">
            <a:avLst/>
          </a:prstGeom>
          <a:noFill/>
          <a:ln>
            <a:noFill/>
          </a:ln>
        </p:spPr>
      </p:pic>
      <p:pic>
        <p:nvPicPr>
          <p:cNvPr id="493" name="Google Shape;493;p46"/>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1 1 1">
  <p:cSld name="TITLE_AND_BODY_1_2_1_1_1_1_1">
    <p:spTree>
      <p:nvGrpSpPr>
        <p:cNvPr id="494" name="Shape 494"/>
        <p:cNvGrpSpPr/>
        <p:nvPr/>
      </p:nvGrpSpPr>
      <p:grpSpPr>
        <a:xfrm>
          <a:off x="0" y="0"/>
          <a:ext cx="0" cy="0"/>
          <a:chOff x="0" y="0"/>
          <a:chExt cx="0" cy="0"/>
        </a:xfrm>
      </p:grpSpPr>
      <p:sp>
        <p:nvSpPr>
          <p:cNvPr id="495" name="Google Shape;495;p47"/>
          <p:cNvSpPr/>
          <p:nvPr/>
        </p:nvSpPr>
        <p:spPr>
          <a:xfrm>
            <a:off x="862350" y="720125"/>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grpSp>
        <p:nvGrpSpPr>
          <p:cNvPr id="497" name="Google Shape;497;p47"/>
          <p:cNvGrpSpPr/>
          <p:nvPr/>
        </p:nvGrpSpPr>
        <p:grpSpPr>
          <a:xfrm>
            <a:off x="571511" y="328364"/>
            <a:ext cx="259663" cy="257680"/>
            <a:chOff x="1482000" y="1585348"/>
            <a:chExt cx="445698" cy="442293"/>
          </a:xfrm>
        </p:grpSpPr>
        <p:sp>
          <p:nvSpPr>
            <p:cNvPr id="498" name="Google Shape;498;p47"/>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500" name="Google Shape;500;p47"/>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501" name="Google Shape;501;p4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02" name="Google Shape;502;p4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503" name="Google Shape;503;p47"/>
          <p:cNvSpPr txBox="1"/>
          <p:nvPr>
            <p:ph idx="1" type="subTitle"/>
          </p:nvPr>
        </p:nvSpPr>
        <p:spPr>
          <a:xfrm>
            <a:off x="1030725" y="785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04" name="Google Shape;504;p47"/>
          <p:cNvSpPr txBox="1"/>
          <p:nvPr>
            <p:ph idx="2" type="body"/>
          </p:nvPr>
        </p:nvSpPr>
        <p:spPr>
          <a:xfrm>
            <a:off x="958275" y="1796125"/>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05" name="Google Shape;505;p47"/>
          <p:cNvSpPr/>
          <p:nvPr>
            <p:ph idx="3" type="pic"/>
          </p:nvPr>
        </p:nvSpPr>
        <p:spPr>
          <a:xfrm>
            <a:off x="1231275" y="1222238"/>
            <a:ext cx="1571700" cy="555000"/>
          </a:xfrm>
          <a:prstGeom prst="rect">
            <a:avLst/>
          </a:prstGeom>
          <a:noFill/>
          <a:ln>
            <a:noFill/>
          </a:ln>
        </p:spPr>
      </p:sp>
      <p:sp>
        <p:nvSpPr>
          <p:cNvPr id="506" name="Google Shape;506;p47"/>
          <p:cNvSpPr/>
          <p:nvPr/>
        </p:nvSpPr>
        <p:spPr>
          <a:xfrm>
            <a:off x="3417150" y="720125"/>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txBox="1"/>
          <p:nvPr>
            <p:ph idx="4" type="subTitle"/>
          </p:nvPr>
        </p:nvSpPr>
        <p:spPr>
          <a:xfrm>
            <a:off x="3585525" y="785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08" name="Google Shape;508;p47"/>
          <p:cNvSpPr txBox="1"/>
          <p:nvPr>
            <p:ph idx="5" type="body"/>
          </p:nvPr>
        </p:nvSpPr>
        <p:spPr>
          <a:xfrm>
            <a:off x="3513075" y="1796125"/>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09" name="Google Shape;509;p47"/>
          <p:cNvSpPr/>
          <p:nvPr>
            <p:ph idx="6" type="pic"/>
          </p:nvPr>
        </p:nvSpPr>
        <p:spPr>
          <a:xfrm>
            <a:off x="3786075" y="1222238"/>
            <a:ext cx="1571700" cy="555000"/>
          </a:xfrm>
          <a:prstGeom prst="rect">
            <a:avLst/>
          </a:prstGeom>
          <a:noFill/>
          <a:ln>
            <a:noFill/>
          </a:ln>
        </p:spPr>
      </p:sp>
      <p:sp>
        <p:nvSpPr>
          <p:cNvPr id="510" name="Google Shape;510;p47"/>
          <p:cNvSpPr/>
          <p:nvPr/>
        </p:nvSpPr>
        <p:spPr>
          <a:xfrm>
            <a:off x="6068025" y="720125"/>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txBox="1"/>
          <p:nvPr>
            <p:ph idx="7" type="subTitle"/>
          </p:nvPr>
        </p:nvSpPr>
        <p:spPr>
          <a:xfrm>
            <a:off x="6236400" y="785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12" name="Google Shape;512;p47"/>
          <p:cNvSpPr txBox="1"/>
          <p:nvPr>
            <p:ph idx="8" type="body"/>
          </p:nvPr>
        </p:nvSpPr>
        <p:spPr>
          <a:xfrm>
            <a:off x="6163950" y="1796125"/>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13" name="Google Shape;513;p47"/>
          <p:cNvSpPr/>
          <p:nvPr>
            <p:ph idx="9" type="pic"/>
          </p:nvPr>
        </p:nvSpPr>
        <p:spPr>
          <a:xfrm>
            <a:off x="6436950" y="1222238"/>
            <a:ext cx="1571700" cy="555000"/>
          </a:xfrm>
          <a:prstGeom prst="rect">
            <a:avLst/>
          </a:prstGeom>
          <a:noFill/>
          <a:ln>
            <a:noFill/>
          </a:ln>
        </p:spPr>
      </p:sp>
      <p:sp>
        <p:nvSpPr>
          <p:cNvPr id="514" name="Google Shape;514;p47"/>
          <p:cNvSpPr/>
          <p:nvPr/>
        </p:nvSpPr>
        <p:spPr>
          <a:xfrm>
            <a:off x="862350" y="2893750"/>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7"/>
          <p:cNvSpPr txBox="1"/>
          <p:nvPr>
            <p:ph idx="13" type="subTitle"/>
          </p:nvPr>
        </p:nvSpPr>
        <p:spPr>
          <a:xfrm>
            <a:off x="1030725" y="295907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16" name="Google Shape;516;p47"/>
          <p:cNvSpPr txBox="1"/>
          <p:nvPr>
            <p:ph idx="14" type="body"/>
          </p:nvPr>
        </p:nvSpPr>
        <p:spPr>
          <a:xfrm>
            <a:off x="958275" y="3969750"/>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17" name="Google Shape;517;p47"/>
          <p:cNvSpPr/>
          <p:nvPr>
            <p:ph idx="15" type="pic"/>
          </p:nvPr>
        </p:nvSpPr>
        <p:spPr>
          <a:xfrm>
            <a:off x="1231275" y="3395863"/>
            <a:ext cx="1571700" cy="555000"/>
          </a:xfrm>
          <a:prstGeom prst="rect">
            <a:avLst/>
          </a:prstGeom>
          <a:noFill/>
          <a:ln>
            <a:noFill/>
          </a:ln>
        </p:spPr>
      </p:sp>
      <p:sp>
        <p:nvSpPr>
          <p:cNvPr id="518" name="Google Shape;518;p47"/>
          <p:cNvSpPr/>
          <p:nvPr/>
        </p:nvSpPr>
        <p:spPr>
          <a:xfrm>
            <a:off x="3417150" y="2893750"/>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txBox="1"/>
          <p:nvPr>
            <p:ph idx="16" type="subTitle"/>
          </p:nvPr>
        </p:nvSpPr>
        <p:spPr>
          <a:xfrm>
            <a:off x="3585525" y="295907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20" name="Google Shape;520;p47"/>
          <p:cNvSpPr txBox="1"/>
          <p:nvPr>
            <p:ph idx="17" type="body"/>
          </p:nvPr>
        </p:nvSpPr>
        <p:spPr>
          <a:xfrm>
            <a:off x="3513075" y="3969750"/>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21" name="Google Shape;521;p47"/>
          <p:cNvSpPr/>
          <p:nvPr>
            <p:ph idx="18" type="pic"/>
          </p:nvPr>
        </p:nvSpPr>
        <p:spPr>
          <a:xfrm>
            <a:off x="3786075" y="3395863"/>
            <a:ext cx="1571700" cy="555000"/>
          </a:xfrm>
          <a:prstGeom prst="rect">
            <a:avLst/>
          </a:prstGeom>
          <a:noFill/>
          <a:ln>
            <a:noFill/>
          </a:ln>
        </p:spPr>
      </p:sp>
      <p:sp>
        <p:nvSpPr>
          <p:cNvPr id="522" name="Google Shape;522;p47"/>
          <p:cNvSpPr/>
          <p:nvPr/>
        </p:nvSpPr>
        <p:spPr>
          <a:xfrm>
            <a:off x="6068025" y="2893750"/>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txBox="1"/>
          <p:nvPr>
            <p:ph idx="19" type="subTitle"/>
          </p:nvPr>
        </p:nvSpPr>
        <p:spPr>
          <a:xfrm>
            <a:off x="6236400" y="295907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24" name="Google Shape;524;p47"/>
          <p:cNvSpPr txBox="1"/>
          <p:nvPr>
            <p:ph idx="20" type="body"/>
          </p:nvPr>
        </p:nvSpPr>
        <p:spPr>
          <a:xfrm>
            <a:off x="6163950" y="3969750"/>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25" name="Google Shape;525;p47"/>
          <p:cNvSpPr/>
          <p:nvPr>
            <p:ph idx="21" type="pic"/>
          </p:nvPr>
        </p:nvSpPr>
        <p:spPr>
          <a:xfrm>
            <a:off x="6436950" y="3395863"/>
            <a:ext cx="1571700" cy="555000"/>
          </a:xfrm>
          <a:prstGeom prst="rect">
            <a:avLst/>
          </a:prstGeom>
          <a:noFill/>
          <a:ln>
            <a:noFill/>
          </a:ln>
        </p:spPr>
      </p:sp>
      <p:pic>
        <p:nvPicPr>
          <p:cNvPr id="526" name="Google Shape;526;p47"/>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527" name="Shape 527"/>
        <p:cNvGrpSpPr/>
        <p:nvPr/>
      </p:nvGrpSpPr>
      <p:grpSpPr>
        <a:xfrm>
          <a:off x="0" y="0"/>
          <a:ext cx="0" cy="0"/>
          <a:chOff x="0" y="0"/>
          <a:chExt cx="0" cy="0"/>
        </a:xfrm>
      </p:grpSpPr>
      <p:sp>
        <p:nvSpPr>
          <p:cNvPr id="528" name="Google Shape;528;p48"/>
          <p:cNvSpPr/>
          <p:nvPr>
            <p:ph idx="2" type="pic"/>
          </p:nvPr>
        </p:nvSpPr>
        <p:spPr>
          <a:xfrm>
            <a:off x="0" y="0"/>
            <a:ext cx="9144000" cy="1615200"/>
          </a:xfrm>
          <a:prstGeom prst="rect">
            <a:avLst/>
          </a:prstGeom>
          <a:noFill/>
          <a:ln>
            <a:noFill/>
          </a:ln>
        </p:spPr>
      </p:sp>
      <p:sp>
        <p:nvSpPr>
          <p:cNvPr id="529" name="Google Shape;529;p48"/>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30" name="Google Shape;530;p48"/>
          <p:cNvPicPr preferRelativeResize="0"/>
          <p:nvPr/>
        </p:nvPicPr>
        <p:blipFill>
          <a:blip r:embed="rId2">
            <a:alphaModFix/>
          </a:blip>
          <a:stretch>
            <a:fillRect/>
          </a:stretch>
        </p:blipFill>
        <p:spPr>
          <a:xfrm>
            <a:off x="0" y="1615187"/>
            <a:ext cx="9144000" cy="138125"/>
          </a:xfrm>
          <a:prstGeom prst="rect">
            <a:avLst/>
          </a:prstGeom>
          <a:noFill/>
          <a:ln>
            <a:noFill/>
          </a:ln>
        </p:spPr>
      </p:pic>
      <p:sp>
        <p:nvSpPr>
          <p:cNvPr id="531" name="Google Shape;531;p48"/>
          <p:cNvSpPr txBox="1"/>
          <p:nvPr>
            <p:ph type="title"/>
          </p:nvPr>
        </p:nvSpPr>
        <p:spPr>
          <a:xfrm>
            <a:off x="571500" y="2338250"/>
            <a:ext cx="1943100" cy="41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532" name="Google Shape;532;p48"/>
          <p:cNvSpPr txBox="1"/>
          <p:nvPr>
            <p:ph idx="1" type="body"/>
          </p:nvPr>
        </p:nvSpPr>
        <p:spPr>
          <a:xfrm>
            <a:off x="3020100" y="2338250"/>
            <a:ext cx="5726700" cy="2348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533" name="Google Shape;533;p4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34" name="Google Shape;534;p4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535" name="Google Shape;535;p48"/>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1 1">
  <p:cSld name="TITLE_9_4">
    <p:bg>
      <p:bgPr>
        <a:solidFill>
          <a:schemeClr val="lt1"/>
        </a:solidFill>
      </p:bgPr>
    </p:bg>
    <p:spTree>
      <p:nvGrpSpPr>
        <p:cNvPr id="536" name="Shape 536"/>
        <p:cNvGrpSpPr/>
        <p:nvPr/>
      </p:nvGrpSpPr>
      <p:grpSpPr>
        <a:xfrm>
          <a:off x="0" y="0"/>
          <a:ext cx="0" cy="0"/>
          <a:chOff x="0" y="0"/>
          <a:chExt cx="0" cy="0"/>
        </a:xfrm>
      </p:grpSpPr>
      <p:sp>
        <p:nvSpPr>
          <p:cNvPr id="537" name="Google Shape;537;p49"/>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38" name="Google Shape;538;p49"/>
          <p:cNvPicPr preferRelativeResize="0"/>
          <p:nvPr/>
        </p:nvPicPr>
        <p:blipFill>
          <a:blip r:embed="rId2">
            <a:alphaModFix/>
          </a:blip>
          <a:stretch>
            <a:fillRect/>
          </a:stretch>
        </p:blipFill>
        <p:spPr>
          <a:xfrm>
            <a:off x="0" y="5005375"/>
            <a:ext cx="9144000" cy="138125"/>
          </a:xfrm>
          <a:prstGeom prst="rect">
            <a:avLst/>
          </a:prstGeom>
          <a:noFill/>
          <a:ln>
            <a:noFill/>
          </a:ln>
        </p:spPr>
      </p:pic>
      <p:grpSp>
        <p:nvGrpSpPr>
          <p:cNvPr id="539" name="Google Shape;539;p49"/>
          <p:cNvGrpSpPr/>
          <p:nvPr/>
        </p:nvGrpSpPr>
        <p:grpSpPr>
          <a:xfrm>
            <a:off x="571511" y="536864"/>
            <a:ext cx="259663" cy="257680"/>
            <a:chOff x="1482000" y="1585348"/>
            <a:chExt cx="445698" cy="442293"/>
          </a:xfrm>
        </p:grpSpPr>
        <p:sp>
          <p:nvSpPr>
            <p:cNvPr id="540" name="Google Shape;540;p49"/>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9"/>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542" name="Google Shape;542;p49"/>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43" name="Google Shape;543;p49"/>
          <p:cNvSpPr txBox="1"/>
          <p:nvPr>
            <p:ph type="title"/>
          </p:nvPr>
        </p:nvSpPr>
        <p:spPr>
          <a:xfrm>
            <a:off x="851950" y="457200"/>
            <a:ext cx="67404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544" name="Google Shape;544;p4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45" name="Google Shape;545;p4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546" name="Google Shape;546;p49"/>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3">
  <p:cSld name="TITLE_9_3">
    <p:bg>
      <p:bgPr>
        <a:solidFill>
          <a:schemeClr val="lt1"/>
        </a:solidFill>
      </p:bgPr>
    </p:bg>
    <p:spTree>
      <p:nvGrpSpPr>
        <p:cNvPr id="547" name="Shape 547"/>
        <p:cNvGrpSpPr/>
        <p:nvPr/>
      </p:nvGrpSpPr>
      <p:grpSpPr>
        <a:xfrm>
          <a:off x="0" y="0"/>
          <a:ext cx="0" cy="0"/>
          <a:chOff x="0" y="0"/>
          <a:chExt cx="0" cy="0"/>
        </a:xfrm>
      </p:grpSpPr>
      <p:pic>
        <p:nvPicPr>
          <p:cNvPr id="548" name="Google Shape;548;p50"/>
          <p:cNvPicPr preferRelativeResize="0"/>
          <p:nvPr/>
        </p:nvPicPr>
        <p:blipFill>
          <a:blip r:embed="rId2">
            <a:alphaModFix/>
          </a:blip>
          <a:stretch>
            <a:fillRect/>
          </a:stretch>
        </p:blipFill>
        <p:spPr>
          <a:xfrm>
            <a:off x="8746800" y="112352"/>
            <a:ext cx="222600" cy="150772"/>
          </a:xfrm>
          <a:prstGeom prst="rect">
            <a:avLst/>
          </a:prstGeom>
          <a:noFill/>
          <a:ln>
            <a:noFill/>
          </a:ln>
        </p:spPr>
      </p:pic>
      <p:sp>
        <p:nvSpPr>
          <p:cNvPr id="549" name="Google Shape;549;p50"/>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50" name="Google Shape;550;p50"/>
          <p:cNvPicPr preferRelativeResize="0"/>
          <p:nvPr/>
        </p:nvPicPr>
        <p:blipFill>
          <a:blip r:embed="rId3">
            <a:alphaModFix/>
          </a:blip>
          <a:stretch>
            <a:fillRect/>
          </a:stretch>
        </p:blipFill>
        <p:spPr>
          <a:xfrm>
            <a:off x="0" y="5005375"/>
            <a:ext cx="9144000" cy="138125"/>
          </a:xfrm>
          <a:prstGeom prst="rect">
            <a:avLst/>
          </a:prstGeom>
          <a:noFill/>
          <a:ln>
            <a:noFill/>
          </a:ln>
        </p:spPr>
      </p:pic>
      <p:grpSp>
        <p:nvGrpSpPr>
          <p:cNvPr id="551" name="Google Shape;551;p50"/>
          <p:cNvGrpSpPr/>
          <p:nvPr/>
        </p:nvGrpSpPr>
        <p:grpSpPr>
          <a:xfrm>
            <a:off x="571511" y="536864"/>
            <a:ext cx="259663" cy="257680"/>
            <a:chOff x="1482000" y="1585348"/>
            <a:chExt cx="445698" cy="442293"/>
          </a:xfrm>
        </p:grpSpPr>
        <p:sp>
          <p:nvSpPr>
            <p:cNvPr id="552" name="Google Shape;552;p50"/>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0"/>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554" name="Google Shape;554;p50"/>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55" name="Google Shape;555;p50"/>
          <p:cNvSpPr txBox="1"/>
          <p:nvPr>
            <p:ph type="title"/>
          </p:nvPr>
        </p:nvSpPr>
        <p:spPr>
          <a:xfrm>
            <a:off x="851950" y="457200"/>
            <a:ext cx="67404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556" name="Google Shape;556;p5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57" name="Google Shape;557;p5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5 1">
  <p:cSld name="TITLE_14_1">
    <p:bg>
      <p:bgPr>
        <a:solidFill>
          <a:schemeClr val="lt1"/>
        </a:solidFill>
      </p:bgPr>
    </p:bg>
    <p:spTree>
      <p:nvGrpSpPr>
        <p:cNvPr id="39" name="Shape 39"/>
        <p:cNvGrpSpPr/>
        <p:nvPr/>
      </p:nvGrpSpPr>
      <p:grpSpPr>
        <a:xfrm>
          <a:off x="0" y="0"/>
          <a:ext cx="0" cy="0"/>
          <a:chOff x="0" y="0"/>
          <a:chExt cx="0" cy="0"/>
        </a:xfrm>
      </p:grpSpPr>
      <p:sp>
        <p:nvSpPr>
          <p:cNvPr id="40" name="Google Shape;40;p6"/>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41" name="Google Shape;41;p6"/>
          <p:cNvPicPr preferRelativeResize="0"/>
          <p:nvPr/>
        </p:nvPicPr>
        <p:blipFill>
          <a:blip r:embed="rId2">
            <a:alphaModFix/>
          </a:blip>
          <a:stretch>
            <a:fillRect/>
          </a:stretch>
        </p:blipFill>
        <p:spPr>
          <a:xfrm>
            <a:off x="0" y="5005375"/>
            <a:ext cx="9144000" cy="138125"/>
          </a:xfrm>
          <a:prstGeom prst="rect">
            <a:avLst/>
          </a:prstGeom>
          <a:noFill/>
          <a:ln>
            <a:noFill/>
          </a:ln>
        </p:spPr>
      </p:pic>
      <p:pic>
        <p:nvPicPr>
          <p:cNvPr id="42" name="Google Shape;42;p6"/>
          <p:cNvPicPr preferRelativeResize="0"/>
          <p:nvPr/>
        </p:nvPicPr>
        <p:blipFill>
          <a:blip r:embed="rId3">
            <a:alphaModFix/>
          </a:blip>
          <a:stretch>
            <a:fillRect/>
          </a:stretch>
        </p:blipFill>
        <p:spPr>
          <a:xfrm>
            <a:off x="8749501" y="114300"/>
            <a:ext cx="217201" cy="146883"/>
          </a:xfrm>
          <a:prstGeom prst="rect">
            <a:avLst/>
          </a:prstGeom>
          <a:noFill/>
          <a:ln>
            <a:noFill/>
          </a:ln>
        </p:spPr>
      </p:pic>
      <p:sp>
        <p:nvSpPr>
          <p:cNvPr id="43" name="Google Shape;43;p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4" name="Google Shape;44;p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cxnSp>
        <p:nvCxnSpPr>
          <p:cNvPr id="45" name="Google Shape;45;p6"/>
          <p:cNvCxnSpPr/>
          <p:nvPr/>
        </p:nvCxnSpPr>
        <p:spPr>
          <a:xfrm>
            <a:off x="274050" y="2571750"/>
            <a:ext cx="2793900" cy="0"/>
          </a:xfrm>
          <a:prstGeom prst="straightConnector1">
            <a:avLst/>
          </a:prstGeom>
          <a:noFill/>
          <a:ln cap="flat" cmpd="sng" w="9525">
            <a:solidFill>
              <a:srgbClr val="CCCCCC"/>
            </a:solidFill>
            <a:prstDash val="solid"/>
            <a:round/>
            <a:headEnd len="med" w="med" type="none"/>
            <a:tailEnd len="med" w="med" type="none"/>
          </a:ln>
        </p:spPr>
      </p:cxnSp>
      <p:sp>
        <p:nvSpPr>
          <p:cNvPr id="46" name="Google Shape;46;p6"/>
          <p:cNvSpPr/>
          <p:nvPr>
            <p:ph idx="2" type="pic"/>
          </p:nvPr>
        </p:nvSpPr>
        <p:spPr>
          <a:xfrm>
            <a:off x="375725" y="1372450"/>
            <a:ext cx="2640000" cy="816000"/>
          </a:xfrm>
          <a:prstGeom prst="rect">
            <a:avLst/>
          </a:prstGeom>
          <a:noFill/>
          <a:ln>
            <a:noFill/>
          </a:ln>
        </p:spPr>
      </p:sp>
      <p:sp>
        <p:nvSpPr>
          <p:cNvPr id="47" name="Google Shape;47;p6"/>
          <p:cNvSpPr txBox="1"/>
          <p:nvPr>
            <p:ph idx="1" type="body"/>
          </p:nvPr>
        </p:nvSpPr>
        <p:spPr>
          <a:xfrm>
            <a:off x="3589900" y="1184450"/>
            <a:ext cx="5106000" cy="23334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3 1">
  <p:cSld name="TITLE_9_5">
    <p:bg>
      <p:bgPr>
        <a:solidFill>
          <a:schemeClr val="lt1"/>
        </a:solidFill>
      </p:bgPr>
    </p:bg>
    <p:spTree>
      <p:nvGrpSpPr>
        <p:cNvPr id="558" name="Shape 558"/>
        <p:cNvGrpSpPr/>
        <p:nvPr/>
      </p:nvGrpSpPr>
      <p:grpSpPr>
        <a:xfrm>
          <a:off x="0" y="0"/>
          <a:ext cx="0" cy="0"/>
          <a:chOff x="0" y="0"/>
          <a:chExt cx="0" cy="0"/>
        </a:xfrm>
      </p:grpSpPr>
      <p:sp>
        <p:nvSpPr>
          <p:cNvPr id="559" name="Google Shape;559;p51"/>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60" name="Google Shape;560;p51"/>
          <p:cNvPicPr preferRelativeResize="0"/>
          <p:nvPr/>
        </p:nvPicPr>
        <p:blipFill>
          <a:blip r:embed="rId2">
            <a:alphaModFix/>
          </a:blip>
          <a:stretch>
            <a:fillRect/>
          </a:stretch>
        </p:blipFill>
        <p:spPr>
          <a:xfrm>
            <a:off x="0" y="5005375"/>
            <a:ext cx="9144000" cy="138125"/>
          </a:xfrm>
          <a:prstGeom prst="rect">
            <a:avLst/>
          </a:prstGeom>
          <a:noFill/>
          <a:ln>
            <a:noFill/>
          </a:ln>
        </p:spPr>
      </p:pic>
      <p:grpSp>
        <p:nvGrpSpPr>
          <p:cNvPr id="561" name="Google Shape;561;p51"/>
          <p:cNvGrpSpPr/>
          <p:nvPr/>
        </p:nvGrpSpPr>
        <p:grpSpPr>
          <a:xfrm>
            <a:off x="571511" y="536864"/>
            <a:ext cx="259663" cy="257680"/>
            <a:chOff x="1482000" y="1585348"/>
            <a:chExt cx="445698" cy="442293"/>
          </a:xfrm>
        </p:grpSpPr>
        <p:sp>
          <p:nvSpPr>
            <p:cNvPr id="562" name="Google Shape;562;p51"/>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564" name="Google Shape;564;p51"/>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65" name="Google Shape;565;p51"/>
          <p:cNvSpPr txBox="1"/>
          <p:nvPr>
            <p:ph type="title"/>
          </p:nvPr>
        </p:nvSpPr>
        <p:spPr>
          <a:xfrm>
            <a:off x="851950" y="457200"/>
            <a:ext cx="67404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566" name="Google Shape;566;p5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67" name="Google Shape;567;p5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568" name="Google Shape;568;p51"/>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4">
  <p:cSld name="TITLE_9_6">
    <p:bg>
      <p:bgPr>
        <a:solidFill>
          <a:schemeClr val="lt1"/>
        </a:solidFill>
      </p:bgPr>
    </p:bg>
    <p:spTree>
      <p:nvGrpSpPr>
        <p:cNvPr id="569" name="Shape 569"/>
        <p:cNvGrpSpPr/>
        <p:nvPr/>
      </p:nvGrpSpPr>
      <p:grpSpPr>
        <a:xfrm>
          <a:off x="0" y="0"/>
          <a:ext cx="0" cy="0"/>
          <a:chOff x="0" y="0"/>
          <a:chExt cx="0" cy="0"/>
        </a:xfrm>
      </p:grpSpPr>
      <p:sp>
        <p:nvSpPr>
          <p:cNvPr id="570" name="Google Shape;570;p5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71" name="Google Shape;571;p52"/>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572" name="Google Shape;572;p52"/>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73" name="Google Shape;573;p5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74" name="Google Shape;574;p5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575" name="Google Shape;575;p52"/>
          <p:cNvGrpSpPr/>
          <p:nvPr/>
        </p:nvGrpSpPr>
        <p:grpSpPr>
          <a:xfrm>
            <a:off x="571511" y="328364"/>
            <a:ext cx="259663" cy="257680"/>
            <a:chOff x="1482000" y="1585348"/>
            <a:chExt cx="445698" cy="442293"/>
          </a:xfrm>
        </p:grpSpPr>
        <p:sp>
          <p:nvSpPr>
            <p:cNvPr id="576" name="Google Shape;576;p5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578" name="Google Shape;578;p52"/>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579" name="Google Shape;579;p52"/>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2 3">
  <p:cSld name="TITLE_AND_BODY_2_1_2_1_1_2_3">
    <p:spTree>
      <p:nvGrpSpPr>
        <p:cNvPr id="580" name="Shape 580"/>
        <p:cNvGrpSpPr/>
        <p:nvPr/>
      </p:nvGrpSpPr>
      <p:grpSpPr>
        <a:xfrm>
          <a:off x="0" y="0"/>
          <a:ext cx="0" cy="0"/>
          <a:chOff x="0" y="0"/>
          <a:chExt cx="0" cy="0"/>
        </a:xfrm>
      </p:grpSpPr>
      <p:sp>
        <p:nvSpPr>
          <p:cNvPr id="581" name="Google Shape;581;p53"/>
          <p:cNvSpPr/>
          <p:nvPr/>
        </p:nvSpPr>
        <p:spPr>
          <a:xfrm>
            <a:off x="-31550" y="0"/>
            <a:ext cx="3651000" cy="5193300"/>
          </a:xfrm>
          <a:prstGeom prst="rect">
            <a:avLst/>
          </a:prstGeom>
          <a:solidFill>
            <a:srgbClr val="397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3"/>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583" name="Google Shape;583;p5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84" name="Google Shape;584;p5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585" name="Google Shape;585;p53"/>
          <p:cNvSpPr txBox="1"/>
          <p:nvPr>
            <p:ph type="title"/>
          </p:nvPr>
        </p:nvSpPr>
        <p:spPr>
          <a:xfrm>
            <a:off x="435600" y="2256950"/>
            <a:ext cx="31077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1pPr>
            <a:lvl2pPr lvl="1"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2pPr>
            <a:lvl3pPr lvl="2"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3pPr>
            <a:lvl4pPr lvl="3"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4pPr>
            <a:lvl5pPr lvl="4"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5pPr>
            <a:lvl6pPr lvl="5"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6pPr>
            <a:lvl7pPr lvl="6"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7pPr>
            <a:lvl8pPr lvl="7"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8pPr>
            <a:lvl9pPr lvl="8"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9pPr>
          </a:lstStyle>
          <a:p/>
        </p:txBody>
      </p:sp>
      <p:pic>
        <p:nvPicPr>
          <p:cNvPr id="586" name="Google Shape;586;p53"/>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2 1">
  <p:cSld name="TITLE_AND_BODY_2_2_1">
    <p:spTree>
      <p:nvGrpSpPr>
        <p:cNvPr id="587" name="Shape 587"/>
        <p:cNvGrpSpPr/>
        <p:nvPr/>
      </p:nvGrpSpPr>
      <p:grpSpPr>
        <a:xfrm>
          <a:off x="0" y="0"/>
          <a:ext cx="0" cy="0"/>
          <a:chOff x="0" y="0"/>
          <a:chExt cx="0" cy="0"/>
        </a:xfrm>
      </p:grpSpPr>
      <p:sp>
        <p:nvSpPr>
          <p:cNvPr id="588" name="Google Shape;588;p54"/>
          <p:cNvSpPr txBox="1"/>
          <p:nvPr>
            <p:ph type="title"/>
          </p:nvPr>
        </p:nvSpPr>
        <p:spPr>
          <a:xfrm>
            <a:off x="2934175" y="84300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589" name="Google Shape;589;p54"/>
          <p:cNvSpPr txBox="1"/>
          <p:nvPr>
            <p:ph idx="2" type="title"/>
          </p:nvPr>
        </p:nvSpPr>
        <p:spPr>
          <a:xfrm>
            <a:off x="2934175" y="285125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590" name="Google Shape;590;p54"/>
          <p:cNvSpPr txBox="1"/>
          <p:nvPr>
            <p:ph idx="3" type="title"/>
          </p:nvPr>
        </p:nvSpPr>
        <p:spPr>
          <a:xfrm>
            <a:off x="5879100" y="84300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591" name="Google Shape;591;p54"/>
          <p:cNvSpPr txBox="1"/>
          <p:nvPr>
            <p:ph idx="1" type="body"/>
          </p:nvPr>
        </p:nvSpPr>
        <p:spPr>
          <a:xfrm>
            <a:off x="2934175" y="1239875"/>
            <a:ext cx="26760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592" name="Google Shape;592;p54"/>
          <p:cNvSpPr txBox="1"/>
          <p:nvPr>
            <p:ph idx="4" type="body"/>
          </p:nvPr>
        </p:nvSpPr>
        <p:spPr>
          <a:xfrm>
            <a:off x="2934175" y="3278625"/>
            <a:ext cx="26760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593" name="Google Shape;593;p54"/>
          <p:cNvSpPr txBox="1"/>
          <p:nvPr>
            <p:ph idx="5" type="body"/>
          </p:nvPr>
        </p:nvSpPr>
        <p:spPr>
          <a:xfrm>
            <a:off x="5879100" y="1251750"/>
            <a:ext cx="3084900" cy="3115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594" name="Google Shape;594;p5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95" name="Google Shape;595;p54"/>
          <p:cNvPicPr preferRelativeResize="0"/>
          <p:nvPr/>
        </p:nvPicPr>
        <p:blipFill>
          <a:blip r:embed="rId2">
            <a:alphaModFix/>
          </a:blip>
          <a:stretch>
            <a:fillRect/>
          </a:stretch>
        </p:blipFill>
        <p:spPr>
          <a:xfrm>
            <a:off x="0" y="5005375"/>
            <a:ext cx="9144000" cy="138125"/>
          </a:xfrm>
          <a:prstGeom prst="rect">
            <a:avLst/>
          </a:prstGeom>
          <a:noFill/>
          <a:ln>
            <a:noFill/>
          </a:ln>
        </p:spPr>
      </p:pic>
      <p:pic>
        <p:nvPicPr>
          <p:cNvPr id="596" name="Google Shape;596;p54"/>
          <p:cNvPicPr preferRelativeResize="0"/>
          <p:nvPr/>
        </p:nvPicPr>
        <p:blipFill>
          <a:blip r:embed="rId3">
            <a:alphaModFix/>
          </a:blip>
          <a:stretch>
            <a:fillRect/>
          </a:stretch>
        </p:blipFill>
        <p:spPr>
          <a:xfrm>
            <a:off x="8749501" y="114300"/>
            <a:ext cx="217201" cy="146883"/>
          </a:xfrm>
          <a:prstGeom prst="rect">
            <a:avLst/>
          </a:prstGeom>
          <a:noFill/>
          <a:ln>
            <a:noFill/>
          </a:ln>
        </p:spPr>
      </p:pic>
      <p:sp>
        <p:nvSpPr>
          <p:cNvPr id="597" name="Google Shape;597;p5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98" name="Google Shape;598;p5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599" name="Google Shape;599;p54"/>
          <p:cNvSpPr/>
          <p:nvPr>
            <p:ph idx="6" type="pic"/>
          </p:nvPr>
        </p:nvSpPr>
        <p:spPr>
          <a:xfrm>
            <a:off x="630150" y="1108125"/>
            <a:ext cx="1843200" cy="1219200"/>
          </a:xfrm>
          <a:prstGeom prst="rect">
            <a:avLst/>
          </a:prstGeom>
          <a:noFill/>
          <a:ln>
            <a:noFill/>
          </a:ln>
        </p:spPr>
      </p:sp>
      <p:cxnSp>
        <p:nvCxnSpPr>
          <p:cNvPr id="600" name="Google Shape;600;p54"/>
          <p:cNvCxnSpPr/>
          <p:nvPr/>
        </p:nvCxnSpPr>
        <p:spPr>
          <a:xfrm>
            <a:off x="580925" y="2571750"/>
            <a:ext cx="2323800" cy="0"/>
          </a:xfrm>
          <a:prstGeom prst="straightConnector1">
            <a:avLst/>
          </a:prstGeom>
          <a:noFill/>
          <a:ln cap="flat" cmpd="sng" w="9525">
            <a:solidFill>
              <a:srgbClr val="CCCCCC"/>
            </a:solidFill>
            <a:prstDash val="solid"/>
            <a:round/>
            <a:headEnd len="med" w="med" type="none"/>
            <a:tailEnd len="med" w="med" type="none"/>
          </a:ln>
        </p:spPr>
      </p:cxnSp>
      <p:sp>
        <p:nvSpPr>
          <p:cNvPr id="601" name="Google Shape;601;p54"/>
          <p:cNvSpPr txBox="1"/>
          <p:nvPr>
            <p:ph idx="7" type="body"/>
          </p:nvPr>
        </p:nvSpPr>
        <p:spPr>
          <a:xfrm>
            <a:off x="630150" y="3278625"/>
            <a:ext cx="20496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grpSp>
        <p:nvGrpSpPr>
          <p:cNvPr id="602" name="Google Shape;602;p54"/>
          <p:cNvGrpSpPr/>
          <p:nvPr/>
        </p:nvGrpSpPr>
        <p:grpSpPr>
          <a:xfrm>
            <a:off x="571511" y="328364"/>
            <a:ext cx="259663" cy="257680"/>
            <a:chOff x="1482000" y="1585348"/>
            <a:chExt cx="445698" cy="442293"/>
          </a:xfrm>
        </p:grpSpPr>
        <p:sp>
          <p:nvSpPr>
            <p:cNvPr id="603" name="Google Shape;603;p54"/>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4"/>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605" name="Google Shape;605;p54"/>
          <p:cNvSpPr txBox="1"/>
          <p:nvPr>
            <p:ph idx="8"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606" name="Google Shape;606;p54"/>
          <p:cNvSpPr txBox="1"/>
          <p:nvPr>
            <p:ph idx="9" type="title"/>
          </p:nvPr>
        </p:nvSpPr>
        <p:spPr>
          <a:xfrm>
            <a:off x="6571800" y="-20762"/>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9pPr>
          </a:lstStyle>
          <a:p/>
        </p:txBody>
      </p:sp>
      <p:pic>
        <p:nvPicPr>
          <p:cNvPr id="607" name="Google Shape;607;p54"/>
          <p:cNvPicPr preferRelativeResize="0"/>
          <p:nvPr/>
        </p:nvPicPr>
        <p:blipFill>
          <a:blip r:embed="rId4">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_dots">
  <p:cSld name="25_Custom Layout">
    <p:spTree>
      <p:nvGrpSpPr>
        <p:cNvPr id="608" name="Shape 608"/>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6">
  <p:cSld name="TITLE_16">
    <p:spTree>
      <p:nvGrpSpPr>
        <p:cNvPr id="609" name="Shape 609"/>
        <p:cNvGrpSpPr/>
        <p:nvPr/>
      </p:nvGrpSpPr>
      <p:grpSpPr>
        <a:xfrm>
          <a:off x="0" y="0"/>
          <a:ext cx="0" cy="0"/>
          <a:chOff x="0" y="0"/>
          <a:chExt cx="0" cy="0"/>
        </a:xfrm>
      </p:grpSpPr>
      <p:sp>
        <p:nvSpPr>
          <p:cNvPr id="610" name="Google Shape;610;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611" name="Google Shape;611;p5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2" name="Google Shape;61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3">
  <p:cSld name="TITLE_1">
    <p:bg>
      <p:bgPr>
        <a:solidFill>
          <a:schemeClr val="lt1"/>
        </a:solidFill>
      </p:bgPr>
    </p:bg>
    <p:spTree>
      <p:nvGrpSpPr>
        <p:cNvPr id="613" name="Shape 613"/>
        <p:cNvGrpSpPr/>
        <p:nvPr/>
      </p:nvGrpSpPr>
      <p:grpSpPr>
        <a:xfrm>
          <a:off x="0" y="0"/>
          <a:ext cx="0" cy="0"/>
          <a:chOff x="0" y="0"/>
          <a:chExt cx="0" cy="0"/>
        </a:xfrm>
      </p:grpSpPr>
      <p:sp>
        <p:nvSpPr>
          <p:cNvPr id="614" name="Google Shape;614;p57"/>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615" name="Google Shape;615;p57"/>
          <p:cNvPicPr preferRelativeResize="0"/>
          <p:nvPr/>
        </p:nvPicPr>
        <p:blipFill>
          <a:blip r:embed="rId2">
            <a:alphaModFix/>
          </a:blip>
          <a:stretch>
            <a:fillRect/>
          </a:stretch>
        </p:blipFill>
        <p:spPr>
          <a:xfrm>
            <a:off x="0" y="5005375"/>
            <a:ext cx="9144000" cy="138125"/>
          </a:xfrm>
          <a:prstGeom prst="rect">
            <a:avLst/>
          </a:prstGeom>
          <a:noFill/>
          <a:ln>
            <a:noFill/>
          </a:ln>
        </p:spPr>
      </p:pic>
      <p:pic>
        <p:nvPicPr>
          <p:cNvPr id="616" name="Google Shape;616;p57"/>
          <p:cNvPicPr preferRelativeResize="0"/>
          <p:nvPr/>
        </p:nvPicPr>
        <p:blipFill>
          <a:blip r:embed="rId3">
            <a:alphaModFix/>
          </a:blip>
          <a:stretch>
            <a:fillRect/>
          </a:stretch>
        </p:blipFill>
        <p:spPr>
          <a:xfrm>
            <a:off x="8750701" y="114300"/>
            <a:ext cx="217201" cy="146883"/>
          </a:xfrm>
          <a:prstGeom prst="rect">
            <a:avLst/>
          </a:prstGeom>
          <a:noFill/>
          <a:ln>
            <a:noFill/>
          </a:ln>
        </p:spPr>
      </p:pic>
      <p:sp>
        <p:nvSpPr>
          <p:cNvPr id="617" name="Google Shape;617;p57"/>
          <p:cNvSpPr txBox="1"/>
          <p:nvPr/>
        </p:nvSpPr>
        <p:spPr>
          <a:xfrm rot="-5400000">
            <a:off x="8245800" y="3543350"/>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618" name="Google Shape;618;p57"/>
          <p:cNvSpPr txBox="1"/>
          <p:nvPr/>
        </p:nvSpPr>
        <p:spPr>
          <a:xfrm rot="-5400000">
            <a:off x="8245800" y="1606475"/>
            <a:ext cx="1219200" cy="2226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40"/>
              <a:buNone/>
            </a:pPr>
            <a:r>
              <a:rPr lang="en" sz="580">
                <a:solidFill>
                  <a:srgbClr val="434343"/>
                </a:solidFill>
                <a:latin typeface="Nunito Sans"/>
                <a:ea typeface="Nunito Sans"/>
                <a:cs typeface="Nunito Sans"/>
                <a:sym typeface="Nunito Sans"/>
              </a:rPr>
              <a:t>WWW.WIZELINE.COM</a:t>
            </a:r>
            <a:endParaRPr sz="580">
              <a:solidFill>
                <a:srgbClr val="434343"/>
              </a:solidFill>
              <a:latin typeface="Nunito Sans"/>
              <a:ea typeface="Nunito Sans"/>
              <a:cs typeface="Nunito Sans"/>
              <a:sym typeface="Nunito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_3">
    <p:spTree>
      <p:nvGrpSpPr>
        <p:cNvPr id="619" name="Shape 619"/>
        <p:cNvGrpSpPr/>
        <p:nvPr/>
      </p:nvGrpSpPr>
      <p:grpSpPr>
        <a:xfrm>
          <a:off x="0" y="0"/>
          <a:ext cx="0" cy="0"/>
          <a:chOff x="0" y="0"/>
          <a:chExt cx="0" cy="0"/>
        </a:xfrm>
      </p:grpSpPr>
      <p:sp>
        <p:nvSpPr>
          <p:cNvPr id="620" name="Google Shape;620;p58"/>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lang="en" sz="800">
                <a:solidFill>
                  <a:srgbClr val="434343"/>
                </a:solidFill>
                <a:latin typeface="Proxima Nova"/>
                <a:ea typeface="Proxima Nova"/>
                <a:cs typeface="Proxima Nova"/>
                <a:sym typeface="Proxima Nova"/>
              </a:rPr>
              <a:t>academy.wizeline.com</a:t>
            </a:r>
            <a:endParaRPr sz="600">
              <a:solidFill>
                <a:srgbClr val="434343"/>
              </a:solidFill>
              <a:latin typeface="Proxima Nova"/>
              <a:ea typeface="Proxima Nova"/>
              <a:cs typeface="Proxima Nova"/>
              <a:sym typeface="Proxima Nova"/>
            </a:endParaRPr>
          </a:p>
        </p:txBody>
      </p:sp>
      <p:sp>
        <p:nvSpPr>
          <p:cNvPr id="621" name="Google Shape;621;p58"/>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i="0" lang="en" sz="800" u="none" cap="none" strike="noStrike">
                <a:solidFill>
                  <a:srgbClr val="434343"/>
                </a:solidFill>
                <a:latin typeface="Proxima Nova"/>
                <a:ea typeface="Proxima Nova"/>
                <a:cs typeface="Proxima Nova"/>
                <a:sym typeface="Proxima Nova"/>
              </a:rPr>
              <a:t>proprietary + confidential</a:t>
            </a:r>
            <a:endParaRPr sz="600">
              <a:solidFill>
                <a:srgbClr val="434343"/>
              </a:solidFill>
              <a:latin typeface="Proxima Nova"/>
              <a:ea typeface="Proxima Nova"/>
              <a:cs typeface="Proxima Nova"/>
              <a:sym typeface="Proxima Nova"/>
            </a:endParaRPr>
          </a:p>
        </p:txBody>
      </p:sp>
      <p:pic>
        <p:nvPicPr>
          <p:cNvPr id="622" name="Google Shape;622;p58"/>
          <p:cNvPicPr preferRelativeResize="0"/>
          <p:nvPr/>
        </p:nvPicPr>
        <p:blipFill>
          <a:blip r:embed="rId2">
            <a:alphaModFix/>
          </a:blip>
          <a:stretch>
            <a:fillRect/>
          </a:stretch>
        </p:blipFill>
        <p:spPr>
          <a:xfrm rot="-5400000">
            <a:off x="-86499" y="2486650"/>
            <a:ext cx="626300" cy="170200"/>
          </a:xfrm>
          <a:prstGeom prst="rect">
            <a:avLst/>
          </a:prstGeom>
          <a:noFill/>
          <a:ln>
            <a:noFill/>
          </a:ln>
        </p:spPr>
      </p:pic>
      <p:sp>
        <p:nvSpPr>
          <p:cNvPr id="623" name="Google Shape;623;p58"/>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8"/>
          <p:cNvSpPr/>
          <p:nvPr/>
        </p:nvSpPr>
        <p:spPr>
          <a:xfrm>
            <a:off x="8954104" y="2811175"/>
            <a:ext cx="63300" cy="1672200"/>
          </a:xfrm>
          <a:prstGeom prst="rect">
            <a:avLst/>
          </a:prstGeom>
          <a:solidFill>
            <a:srgbClr val="902E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8"/>
          <p:cNvSpPr/>
          <p:nvPr/>
        </p:nvSpPr>
        <p:spPr>
          <a:xfrm>
            <a:off x="9080700" y="3471300"/>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8"/>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SECTION_HEADER_1_1">
    <p:spTree>
      <p:nvGrpSpPr>
        <p:cNvPr id="627" name="Shape 627"/>
        <p:cNvGrpSpPr/>
        <p:nvPr/>
      </p:nvGrpSpPr>
      <p:grpSpPr>
        <a:xfrm>
          <a:off x="0" y="0"/>
          <a:ext cx="0" cy="0"/>
          <a:chOff x="0" y="0"/>
          <a:chExt cx="0" cy="0"/>
        </a:xfrm>
      </p:grpSpPr>
      <p:sp>
        <p:nvSpPr>
          <p:cNvPr id="628" name="Google Shape;628;p59"/>
          <p:cNvSpPr txBox="1"/>
          <p:nvPr>
            <p:ph type="title"/>
          </p:nvPr>
        </p:nvSpPr>
        <p:spPr>
          <a:xfrm>
            <a:off x="1028700" y="739875"/>
            <a:ext cx="2610000" cy="8418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rgbClr val="902E57"/>
              </a:buClr>
              <a:buSzPts val="1400"/>
              <a:buFont typeface="Proxima Nova Extrabold"/>
              <a:buChar char="●"/>
              <a:defRPr b="0">
                <a:solidFill>
                  <a:srgbClr val="902E57"/>
                </a:solidFill>
                <a:latin typeface="Proxima Nova Extrabold"/>
                <a:ea typeface="Proxima Nova Extrabold"/>
                <a:cs typeface="Proxima Nova Extrabold"/>
                <a:sym typeface="Proxima Nova Extrabold"/>
              </a:defRPr>
            </a:lvl1pPr>
            <a:lvl2pPr lvl="1"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2pPr>
            <a:lvl3pPr lvl="2"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3pPr>
            <a:lvl4pPr lvl="3"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4pPr>
            <a:lvl5pPr lvl="4"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5pPr>
            <a:lvl6pPr lvl="5"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6pPr>
            <a:lvl7pPr lvl="6"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7pPr>
            <a:lvl8pPr lvl="7"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8pPr>
            <a:lvl9pPr lvl="8"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9pPr>
          </a:lstStyle>
          <a:p/>
        </p:txBody>
      </p:sp>
      <p:sp>
        <p:nvSpPr>
          <p:cNvPr id="629" name="Google Shape;62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latin typeface="Proxima Nova"/>
                <a:ea typeface="Proxima Nova"/>
                <a:cs typeface="Proxima Nova"/>
                <a:sym typeface="Proxima Nova"/>
              </a:defRPr>
            </a:lvl1pPr>
            <a:lvl2pPr lvl="1" rtl="0">
              <a:buNone/>
              <a:defRPr>
                <a:solidFill>
                  <a:srgbClr val="FFFFFF"/>
                </a:solidFill>
                <a:latin typeface="Proxima Nova"/>
                <a:ea typeface="Proxima Nova"/>
                <a:cs typeface="Proxima Nova"/>
                <a:sym typeface="Proxima Nova"/>
              </a:defRPr>
            </a:lvl2pPr>
            <a:lvl3pPr lvl="2" rtl="0">
              <a:buNone/>
              <a:defRPr>
                <a:solidFill>
                  <a:srgbClr val="FFFFFF"/>
                </a:solidFill>
                <a:latin typeface="Proxima Nova"/>
                <a:ea typeface="Proxima Nova"/>
                <a:cs typeface="Proxima Nova"/>
                <a:sym typeface="Proxima Nova"/>
              </a:defRPr>
            </a:lvl3pPr>
            <a:lvl4pPr lvl="3" rtl="0">
              <a:buNone/>
              <a:defRPr>
                <a:solidFill>
                  <a:srgbClr val="FFFFFF"/>
                </a:solidFill>
                <a:latin typeface="Proxima Nova"/>
                <a:ea typeface="Proxima Nova"/>
                <a:cs typeface="Proxima Nova"/>
                <a:sym typeface="Proxima Nova"/>
              </a:defRPr>
            </a:lvl4pPr>
            <a:lvl5pPr lvl="4" rtl="0">
              <a:buNone/>
              <a:defRPr>
                <a:solidFill>
                  <a:srgbClr val="FFFFFF"/>
                </a:solidFill>
                <a:latin typeface="Proxima Nova"/>
                <a:ea typeface="Proxima Nova"/>
                <a:cs typeface="Proxima Nova"/>
                <a:sym typeface="Proxima Nova"/>
              </a:defRPr>
            </a:lvl5pPr>
            <a:lvl6pPr lvl="5" rtl="0">
              <a:buNone/>
              <a:defRPr>
                <a:solidFill>
                  <a:srgbClr val="FFFFFF"/>
                </a:solidFill>
                <a:latin typeface="Proxima Nova"/>
                <a:ea typeface="Proxima Nova"/>
                <a:cs typeface="Proxima Nova"/>
                <a:sym typeface="Proxima Nova"/>
              </a:defRPr>
            </a:lvl6pPr>
            <a:lvl7pPr lvl="6" rtl="0">
              <a:buNone/>
              <a:defRPr>
                <a:solidFill>
                  <a:srgbClr val="FFFFFF"/>
                </a:solidFill>
                <a:latin typeface="Proxima Nova"/>
                <a:ea typeface="Proxima Nova"/>
                <a:cs typeface="Proxima Nova"/>
                <a:sym typeface="Proxima Nova"/>
              </a:defRPr>
            </a:lvl7pPr>
            <a:lvl8pPr lvl="7" rtl="0">
              <a:buNone/>
              <a:defRPr>
                <a:solidFill>
                  <a:srgbClr val="FFFFFF"/>
                </a:solidFill>
                <a:latin typeface="Proxima Nova"/>
                <a:ea typeface="Proxima Nova"/>
                <a:cs typeface="Proxima Nova"/>
                <a:sym typeface="Proxima Nova"/>
              </a:defRPr>
            </a:lvl8pPr>
            <a:lvl9pPr lvl="8" rtl="0">
              <a:buNone/>
              <a:defRPr>
                <a:solidFill>
                  <a:srgbClr val="FFFFFF"/>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630" name="Google Shape;630;p59"/>
          <p:cNvSpPr txBox="1"/>
          <p:nvPr>
            <p:ph idx="1" type="body"/>
          </p:nvPr>
        </p:nvSpPr>
        <p:spPr>
          <a:xfrm>
            <a:off x="1028700" y="1713200"/>
            <a:ext cx="3547200" cy="2454900"/>
          </a:xfrm>
          <a:prstGeom prst="rect">
            <a:avLst/>
          </a:prstGeom>
          <a:noFill/>
          <a:ln>
            <a:noFill/>
          </a:ln>
        </p:spPr>
        <p:txBody>
          <a:bodyPr anchorCtr="0" anchor="t" bIns="0" lIns="91425" spcFirstLastPara="1" rIns="0" wrap="square" tIns="0">
            <a:noAutofit/>
          </a:bodyPr>
          <a:lstStyle>
            <a:lvl1pPr indent="-298450" lvl="0" marL="4572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1pPr>
            <a:lvl2pPr indent="-298450" lvl="1" marL="9144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2pPr>
            <a:lvl3pPr indent="-298450" lvl="2" marL="13716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3pPr>
            <a:lvl4pPr indent="-298450" lvl="3" marL="18288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4pPr>
            <a:lvl5pPr indent="-298450" lvl="4" marL="22860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5pPr>
            <a:lvl6pPr indent="-298450" lvl="5" marL="27432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6pPr>
            <a:lvl7pPr indent="-298450" lvl="6" marL="32004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7pPr>
            <a:lvl8pPr indent="-298450" lvl="7" marL="36576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8pPr>
            <a:lvl9pPr indent="-298450" lvl="8" marL="41148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9pPr>
          </a:lstStyle>
          <a:p/>
        </p:txBody>
      </p:sp>
      <p:sp>
        <p:nvSpPr>
          <p:cNvPr id="631" name="Google Shape;631;p59"/>
          <p:cNvSpPr txBox="1"/>
          <p:nvPr>
            <p:ph idx="2" type="title"/>
          </p:nvPr>
        </p:nvSpPr>
        <p:spPr>
          <a:xfrm>
            <a:off x="4686300" y="739875"/>
            <a:ext cx="2610000" cy="8418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rgbClr val="00A5B5"/>
              </a:buClr>
              <a:buSzPts val="1400"/>
              <a:buFont typeface="Proxima Nova Extrabold"/>
              <a:buChar char="●"/>
              <a:defRPr b="0">
                <a:solidFill>
                  <a:srgbClr val="00A5B5"/>
                </a:solidFill>
                <a:latin typeface="Proxima Nova Extrabold"/>
                <a:ea typeface="Proxima Nova Extrabold"/>
                <a:cs typeface="Proxima Nova Extrabold"/>
                <a:sym typeface="Proxima Nova Extrabold"/>
              </a:defRPr>
            </a:lvl1pPr>
            <a:lvl2pPr lvl="1"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2pPr>
            <a:lvl3pPr lvl="2"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3pPr>
            <a:lvl4pPr lvl="3"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4pPr>
            <a:lvl5pPr lvl="4"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5pPr>
            <a:lvl6pPr lvl="5"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6pPr>
            <a:lvl7pPr lvl="6"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7pPr>
            <a:lvl8pPr lvl="7"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8pPr>
            <a:lvl9pPr lvl="8"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9pPr>
          </a:lstStyle>
          <a:p/>
        </p:txBody>
      </p:sp>
      <p:sp>
        <p:nvSpPr>
          <p:cNvPr id="632" name="Google Shape;632;p59"/>
          <p:cNvSpPr txBox="1"/>
          <p:nvPr>
            <p:ph idx="3" type="body"/>
          </p:nvPr>
        </p:nvSpPr>
        <p:spPr>
          <a:xfrm>
            <a:off x="4693025" y="1713200"/>
            <a:ext cx="3547200" cy="2454900"/>
          </a:xfrm>
          <a:prstGeom prst="rect">
            <a:avLst/>
          </a:prstGeom>
          <a:noFill/>
          <a:ln>
            <a:noFill/>
          </a:ln>
        </p:spPr>
        <p:txBody>
          <a:bodyPr anchorCtr="0" anchor="t" bIns="0" lIns="0" spcFirstLastPara="1" rIns="91425" wrap="square" tIns="0">
            <a:noAutofit/>
          </a:bodyPr>
          <a:lstStyle>
            <a:lvl1pPr indent="-298450" lvl="0" marL="4572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1pPr>
            <a:lvl2pPr indent="-298450" lvl="1" marL="9144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2pPr>
            <a:lvl3pPr indent="-298450" lvl="2" marL="13716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3pPr>
            <a:lvl4pPr indent="-298450" lvl="3" marL="18288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4pPr>
            <a:lvl5pPr indent="-298450" lvl="4" marL="22860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5pPr>
            <a:lvl6pPr indent="-298450" lvl="5" marL="27432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6pPr>
            <a:lvl7pPr indent="-298450" lvl="6" marL="32004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7pPr>
            <a:lvl8pPr indent="-298450" lvl="7" marL="36576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8pPr>
            <a:lvl9pPr indent="-298450" lvl="8" marL="4114800" rtl="0">
              <a:lnSpc>
                <a:spcPct val="100000"/>
              </a:lnSpc>
              <a:spcBef>
                <a:spcPts val="0"/>
              </a:spcBef>
              <a:spcAft>
                <a:spcPts val="0"/>
              </a:spcAft>
              <a:buClr>
                <a:srgbClr val="000000"/>
              </a:buClr>
              <a:buSzPts val="1100"/>
              <a:buFont typeface="Georgia"/>
              <a:buChar char="■"/>
              <a:defRPr sz="1100">
                <a:solidFill>
                  <a:srgbClr val="000000"/>
                </a:solidFill>
                <a:latin typeface="Georgia"/>
                <a:ea typeface="Georgia"/>
                <a:cs typeface="Georgia"/>
                <a:sym typeface="Georgia"/>
              </a:defRPr>
            </a:lvl9pPr>
          </a:lstStyle>
          <a:p/>
        </p:txBody>
      </p:sp>
      <p:sp>
        <p:nvSpPr>
          <p:cNvPr id="633" name="Google Shape;633;p59"/>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lang="en" sz="800">
                <a:solidFill>
                  <a:srgbClr val="434343"/>
                </a:solidFill>
                <a:latin typeface="Proxima Nova"/>
                <a:ea typeface="Proxima Nova"/>
                <a:cs typeface="Proxima Nova"/>
                <a:sym typeface="Proxima Nova"/>
              </a:rPr>
              <a:t>academy.wizeline.com</a:t>
            </a:r>
            <a:endParaRPr sz="600">
              <a:solidFill>
                <a:srgbClr val="434343"/>
              </a:solidFill>
              <a:latin typeface="Proxima Nova"/>
              <a:ea typeface="Proxima Nova"/>
              <a:cs typeface="Proxima Nova"/>
              <a:sym typeface="Proxima Nova"/>
            </a:endParaRPr>
          </a:p>
        </p:txBody>
      </p:sp>
      <p:sp>
        <p:nvSpPr>
          <p:cNvPr id="634" name="Google Shape;634;p59"/>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i="0" lang="en" sz="800" u="none" cap="none" strike="noStrike">
                <a:solidFill>
                  <a:srgbClr val="434343"/>
                </a:solidFill>
                <a:latin typeface="Proxima Nova"/>
                <a:ea typeface="Proxima Nova"/>
                <a:cs typeface="Proxima Nova"/>
                <a:sym typeface="Proxima Nova"/>
              </a:rPr>
              <a:t>proprietary + confidential</a:t>
            </a:r>
            <a:endParaRPr sz="600">
              <a:solidFill>
                <a:srgbClr val="434343"/>
              </a:solidFill>
              <a:latin typeface="Proxima Nova"/>
              <a:ea typeface="Proxima Nova"/>
              <a:cs typeface="Proxima Nova"/>
              <a:sym typeface="Proxima Nova"/>
            </a:endParaRPr>
          </a:p>
        </p:txBody>
      </p:sp>
      <p:pic>
        <p:nvPicPr>
          <p:cNvPr id="635" name="Google Shape;635;p59"/>
          <p:cNvPicPr preferRelativeResize="0"/>
          <p:nvPr/>
        </p:nvPicPr>
        <p:blipFill>
          <a:blip r:embed="rId2">
            <a:alphaModFix/>
          </a:blip>
          <a:stretch>
            <a:fillRect/>
          </a:stretch>
        </p:blipFill>
        <p:spPr>
          <a:xfrm rot="-5400000">
            <a:off x="-86499" y="2486650"/>
            <a:ext cx="626300" cy="170200"/>
          </a:xfrm>
          <a:prstGeom prst="rect">
            <a:avLst/>
          </a:prstGeom>
          <a:noFill/>
          <a:ln>
            <a:noFill/>
          </a:ln>
        </p:spPr>
      </p:pic>
      <p:sp>
        <p:nvSpPr>
          <p:cNvPr id="636" name="Google Shape;636;p59"/>
          <p:cNvSpPr/>
          <p:nvPr/>
        </p:nvSpPr>
        <p:spPr>
          <a:xfrm>
            <a:off x="9080700" y="451975"/>
            <a:ext cx="63300" cy="1672200"/>
          </a:xfrm>
          <a:prstGeom prst="rect">
            <a:avLst/>
          </a:prstGeom>
          <a:solidFill>
            <a:srgbClr val="F8B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59"/>
          <p:cNvSpPr/>
          <p:nvPr/>
        </p:nvSpPr>
        <p:spPr>
          <a:xfrm>
            <a:off x="8954104" y="2811175"/>
            <a:ext cx="63300" cy="1672200"/>
          </a:xfrm>
          <a:prstGeom prst="rect">
            <a:avLst/>
          </a:prstGeom>
          <a:solidFill>
            <a:srgbClr val="902E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59"/>
          <p:cNvSpPr/>
          <p:nvPr/>
        </p:nvSpPr>
        <p:spPr>
          <a:xfrm>
            <a:off x="9080700" y="3471300"/>
            <a:ext cx="63300" cy="1672200"/>
          </a:xfrm>
          <a:prstGeom prst="rect">
            <a:avLst/>
          </a:prstGeom>
          <a:solidFill>
            <a:srgbClr val="00B2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59"/>
          <p:cNvSpPr/>
          <p:nvPr/>
        </p:nvSpPr>
        <p:spPr>
          <a:xfrm>
            <a:off x="9017404" y="1799100"/>
            <a:ext cx="63300" cy="1672200"/>
          </a:xfrm>
          <a:prstGeom prst="rect">
            <a:avLst/>
          </a:prstGeom>
          <a:solidFill>
            <a:srgbClr val="3945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0" name="Shape 640"/>
        <p:cNvGrpSpPr/>
        <p:nvPr/>
      </p:nvGrpSpPr>
      <p:grpSpPr>
        <a:xfrm>
          <a:off x="0" y="0"/>
          <a:ext cx="0" cy="0"/>
          <a:chOff x="0" y="0"/>
          <a:chExt cx="0" cy="0"/>
        </a:xfrm>
      </p:grpSpPr>
      <p:sp>
        <p:nvSpPr>
          <p:cNvPr id="641" name="Google Shape;641;p6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642" name="Google Shape;642;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p:cSld name="TITLE_12">
    <p:bg>
      <p:bgPr>
        <a:solidFill>
          <a:schemeClr val="lt1"/>
        </a:solidFill>
      </p:bgPr>
    </p:bg>
    <p:spTree>
      <p:nvGrpSpPr>
        <p:cNvPr id="48" name="Shape 48"/>
        <p:cNvGrpSpPr/>
        <p:nvPr/>
      </p:nvGrpSpPr>
      <p:grpSpPr>
        <a:xfrm>
          <a:off x="0" y="0"/>
          <a:ext cx="0" cy="0"/>
          <a:chOff x="0" y="0"/>
          <a:chExt cx="0" cy="0"/>
        </a:xfrm>
      </p:grpSpPr>
      <p:sp>
        <p:nvSpPr>
          <p:cNvPr id="49" name="Google Shape;49;p7"/>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0" name="Google Shape;50;p7"/>
          <p:cNvPicPr preferRelativeResize="0"/>
          <p:nvPr/>
        </p:nvPicPr>
        <p:blipFill>
          <a:blip r:embed="rId2">
            <a:alphaModFix/>
          </a:blip>
          <a:stretch>
            <a:fillRect/>
          </a:stretch>
        </p:blipFill>
        <p:spPr>
          <a:xfrm>
            <a:off x="0" y="5005375"/>
            <a:ext cx="9144000" cy="138125"/>
          </a:xfrm>
          <a:prstGeom prst="rect">
            <a:avLst/>
          </a:prstGeom>
          <a:noFill/>
          <a:ln>
            <a:noFill/>
          </a:ln>
        </p:spPr>
      </p:pic>
      <p:cxnSp>
        <p:nvCxnSpPr>
          <p:cNvPr id="51" name="Google Shape;51;p7"/>
          <p:cNvCxnSpPr/>
          <p:nvPr/>
        </p:nvCxnSpPr>
        <p:spPr>
          <a:xfrm>
            <a:off x="3048000" y="1905000"/>
            <a:ext cx="0" cy="1295400"/>
          </a:xfrm>
          <a:prstGeom prst="straightConnector1">
            <a:avLst/>
          </a:prstGeom>
          <a:noFill/>
          <a:ln cap="flat" cmpd="sng" w="9525">
            <a:solidFill>
              <a:srgbClr val="EC393A"/>
            </a:solidFill>
            <a:prstDash val="solid"/>
            <a:round/>
            <a:headEnd len="med" w="med" type="none"/>
            <a:tailEnd len="med" w="med" type="none"/>
          </a:ln>
        </p:spPr>
      </p:cxnSp>
      <p:sp>
        <p:nvSpPr>
          <p:cNvPr id="52" name="Google Shape;52;p7"/>
          <p:cNvSpPr/>
          <p:nvPr>
            <p:ph idx="2" type="pic"/>
          </p:nvPr>
        </p:nvSpPr>
        <p:spPr>
          <a:xfrm>
            <a:off x="3543300" y="1905000"/>
            <a:ext cx="2057400" cy="1295400"/>
          </a:xfrm>
          <a:prstGeom prst="rect">
            <a:avLst/>
          </a:prstGeom>
          <a:noFill/>
          <a:ln>
            <a:noFill/>
          </a:ln>
        </p:spPr>
      </p:sp>
      <p:sp>
        <p:nvSpPr>
          <p:cNvPr id="53" name="Google Shape;53;p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4" name="Google Shape;54;p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55" name="Google Shape;55;p7"/>
          <p:cNvPicPr preferRelativeResize="0"/>
          <p:nvPr/>
        </p:nvPicPr>
        <p:blipFill>
          <a:blip r:embed="rId3">
            <a:alphaModFix/>
          </a:blip>
          <a:stretch>
            <a:fillRect/>
          </a:stretch>
        </p:blipFill>
        <p:spPr>
          <a:xfrm>
            <a:off x="525400" y="1770100"/>
            <a:ext cx="2368850" cy="16033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TITLE_AND_BODY_1_4">
    <p:spTree>
      <p:nvGrpSpPr>
        <p:cNvPr id="643" name="Shape 643"/>
        <p:cNvGrpSpPr/>
        <p:nvPr/>
      </p:nvGrpSpPr>
      <p:grpSpPr>
        <a:xfrm>
          <a:off x="0" y="0"/>
          <a:ext cx="0" cy="0"/>
          <a:chOff x="0" y="0"/>
          <a:chExt cx="0" cy="0"/>
        </a:xfrm>
      </p:grpSpPr>
      <p:sp>
        <p:nvSpPr>
          <p:cNvPr id="644" name="Google Shape;644;p61"/>
          <p:cNvSpPr txBox="1"/>
          <p:nvPr/>
        </p:nvSpPr>
        <p:spPr>
          <a:xfrm>
            <a:off x="1028700" y="2150700"/>
            <a:ext cx="2890200" cy="842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200">
                <a:solidFill>
                  <a:srgbClr val="902E57"/>
                </a:solidFill>
                <a:latin typeface="Proxima Nova Extrabold"/>
                <a:ea typeface="Proxima Nova Extrabold"/>
                <a:cs typeface="Proxima Nova Extrabold"/>
                <a:sym typeface="Proxima Nova Extrabold"/>
              </a:rPr>
              <a:t>Agenda</a:t>
            </a:r>
            <a:endParaRPr sz="4200">
              <a:solidFill>
                <a:srgbClr val="902E57"/>
              </a:solidFill>
              <a:latin typeface="Proxima Nova Extrabold"/>
              <a:ea typeface="Proxima Nova Extrabold"/>
              <a:cs typeface="Proxima Nova Extrabold"/>
              <a:sym typeface="Proxima Nova Extrabold"/>
            </a:endParaRPr>
          </a:p>
        </p:txBody>
      </p:sp>
      <p:sp>
        <p:nvSpPr>
          <p:cNvPr id="645" name="Google Shape;645;p61"/>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lang="en" sz="800">
                <a:solidFill>
                  <a:srgbClr val="434343"/>
                </a:solidFill>
                <a:latin typeface="Proxima Nova"/>
                <a:ea typeface="Proxima Nova"/>
                <a:cs typeface="Proxima Nova"/>
                <a:sym typeface="Proxima Nova"/>
              </a:rPr>
              <a:t>academy.wizeline.com</a:t>
            </a:r>
            <a:endParaRPr sz="600">
              <a:solidFill>
                <a:srgbClr val="434343"/>
              </a:solidFill>
              <a:latin typeface="Proxima Nova"/>
              <a:ea typeface="Proxima Nova"/>
              <a:cs typeface="Proxima Nova"/>
              <a:sym typeface="Proxima Nova"/>
            </a:endParaRPr>
          </a:p>
        </p:txBody>
      </p:sp>
      <p:sp>
        <p:nvSpPr>
          <p:cNvPr id="646" name="Google Shape;646;p61"/>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i="0" lang="en" sz="800" u="none" cap="none" strike="noStrike">
                <a:solidFill>
                  <a:srgbClr val="434343"/>
                </a:solidFill>
                <a:latin typeface="Proxima Nova"/>
                <a:ea typeface="Proxima Nova"/>
                <a:cs typeface="Proxima Nova"/>
                <a:sym typeface="Proxima Nova"/>
              </a:rPr>
              <a:t>proprietary + confidential</a:t>
            </a:r>
            <a:endParaRPr sz="600">
              <a:solidFill>
                <a:srgbClr val="434343"/>
              </a:solidFill>
              <a:latin typeface="Proxima Nova"/>
              <a:ea typeface="Proxima Nova"/>
              <a:cs typeface="Proxima Nova"/>
              <a:sym typeface="Proxima Nova"/>
            </a:endParaRPr>
          </a:p>
        </p:txBody>
      </p:sp>
      <p:pic>
        <p:nvPicPr>
          <p:cNvPr id="647" name="Google Shape;647;p61"/>
          <p:cNvPicPr preferRelativeResize="0"/>
          <p:nvPr/>
        </p:nvPicPr>
        <p:blipFill>
          <a:blip r:embed="rId2">
            <a:alphaModFix/>
          </a:blip>
          <a:stretch>
            <a:fillRect/>
          </a:stretch>
        </p:blipFill>
        <p:spPr>
          <a:xfrm rot="-5400000">
            <a:off x="-86499" y="2486650"/>
            <a:ext cx="626300" cy="1702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8" name="Shape 648"/>
        <p:cNvGrpSpPr/>
        <p:nvPr/>
      </p:nvGrpSpPr>
      <p:grpSpPr>
        <a:xfrm>
          <a:off x="0" y="0"/>
          <a:ext cx="0" cy="0"/>
          <a:chOff x="0" y="0"/>
          <a:chExt cx="0" cy="0"/>
        </a:xfrm>
      </p:grpSpPr>
      <p:sp>
        <p:nvSpPr>
          <p:cNvPr id="649" name="Google Shape;649;p6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650" name="Google Shape;650;p62"/>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51" name="Google Shape;651;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2" name="Shape 652"/>
        <p:cNvGrpSpPr/>
        <p:nvPr/>
      </p:nvGrpSpPr>
      <p:grpSpPr>
        <a:xfrm>
          <a:off x="0" y="0"/>
          <a:ext cx="0" cy="0"/>
          <a:chOff x="0" y="0"/>
          <a:chExt cx="0" cy="0"/>
        </a:xfrm>
      </p:grpSpPr>
      <p:sp>
        <p:nvSpPr>
          <p:cNvPr id="653" name="Google Shape;65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TITLE_ONLY_1">
    <p:spTree>
      <p:nvGrpSpPr>
        <p:cNvPr id="654" name="Shape 654"/>
        <p:cNvGrpSpPr/>
        <p:nvPr/>
      </p:nvGrpSpPr>
      <p:grpSpPr>
        <a:xfrm>
          <a:off x="0" y="0"/>
          <a:ext cx="0" cy="0"/>
          <a:chOff x="0" y="0"/>
          <a:chExt cx="0" cy="0"/>
        </a:xfrm>
      </p:grpSpPr>
      <p:sp>
        <p:nvSpPr>
          <p:cNvPr id="655" name="Google Shape;655;p64"/>
          <p:cNvSpPr txBox="1"/>
          <p:nvPr>
            <p:ph idx="1" type="body"/>
          </p:nvPr>
        </p:nvSpPr>
        <p:spPr>
          <a:xfrm>
            <a:off x="1600200" y="1360951"/>
            <a:ext cx="3086100" cy="35220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000000"/>
              </a:buClr>
              <a:buSzPts val="1400"/>
              <a:buFont typeface="Georgia"/>
              <a:buChar char="●"/>
              <a:defRPr sz="1400">
                <a:solidFill>
                  <a:srgbClr val="000000"/>
                </a:solidFill>
                <a:latin typeface="Georgia"/>
                <a:ea typeface="Georgia"/>
                <a:cs typeface="Georgia"/>
                <a:sym typeface="Georgia"/>
              </a:defRPr>
            </a:lvl1pPr>
            <a:lvl2pPr indent="-317500" lvl="1" marL="914400" rtl="0">
              <a:spcBef>
                <a:spcPts val="0"/>
              </a:spcBef>
              <a:spcAft>
                <a:spcPts val="0"/>
              </a:spcAft>
              <a:buClr>
                <a:srgbClr val="000000"/>
              </a:buClr>
              <a:buSzPts val="1400"/>
              <a:buFont typeface="Georgia"/>
              <a:buChar char="○"/>
              <a:defRPr sz="1400">
                <a:solidFill>
                  <a:srgbClr val="000000"/>
                </a:solidFill>
                <a:latin typeface="Georgia"/>
                <a:ea typeface="Georgia"/>
                <a:cs typeface="Georgia"/>
                <a:sym typeface="Georgia"/>
              </a:defRPr>
            </a:lvl2pPr>
            <a:lvl3pPr indent="-317500" lvl="2" marL="1371600" rtl="0">
              <a:spcBef>
                <a:spcPts val="0"/>
              </a:spcBef>
              <a:spcAft>
                <a:spcPts val="0"/>
              </a:spcAft>
              <a:buClr>
                <a:srgbClr val="000000"/>
              </a:buClr>
              <a:buSzPts val="1400"/>
              <a:buFont typeface="Georgia"/>
              <a:buChar char="■"/>
              <a:defRPr sz="1400">
                <a:solidFill>
                  <a:srgbClr val="000000"/>
                </a:solidFill>
                <a:latin typeface="Georgia"/>
                <a:ea typeface="Georgia"/>
                <a:cs typeface="Georgia"/>
                <a:sym typeface="Georgia"/>
              </a:defRPr>
            </a:lvl3pPr>
            <a:lvl4pPr indent="-317500" lvl="3" marL="1828800" rtl="0">
              <a:spcBef>
                <a:spcPts val="0"/>
              </a:spcBef>
              <a:spcAft>
                <a:spcPts val="0"/>
              </a:spcAft>
              <a:buClr>
                <a:srgbClr val="000000"/>
              </a:buClr>
              <a:buSzPts val="1400"/>
              <a:buFont typeface="Georgia"/>
              <a:buChar char="●"/>
              <a:defRPr sz="1400">
                <a:solidFill>
                  <a:srgbClr val="000000"/>
                </a:solidFill>
                <a:latin typeface="Georgia"/>
                <a:ea typeface="Georgia"/>
                <a:cs typeface="Georgia"/>
                <a:sym typeface="Georgia"/>
              </a:defRPr>
            </a:lvl4pPr>
            <a:lvl5pPr indent="-317500" lvl="4" marL="2286000" rtl="0">
              <a:spcBef>
                <a:spcPts val="0"/>
              </a:spcBef>
              <a:spcAft>
                <a:spcPts val="0"/>
              </a:spcAft>
              <a:buClr>
                <a:srgbClr val="000000"/>
              </a:buClr>
              <a:buSzPts val="1400"/>
              <a:buFont typeface="Georgia"/>
              <a:buChar char="○"/>
              <a:defRPr sz="1400">
                <a:solidFill>
                  <a:srgbClr val="000000"/>
                </a:solidFill>
                <a:latin typeface="Georgia"/>
                <a:ea typeface="Georgia"/>
                <a:cs typeface="Georgia"/>
                <a:sym typeface="Georgia"/>
              </a:defRPr>
            </a:lvl5pPr>
            <a:lvl6pPr indent="-317500" lvl="5" marL="2743200" rtl="0">
              <a:spcBef>
                <a:spcPts val="0"/>
              </a:spcBef>
              <a:spcAft>
                <a:spcPts val="0"/>
              </a:spcAft>
              <a:buClr>
                <a:srgbClr val="000000"/>
              </a:buClr>
              <a:buSzPts val="1400"/>
              <a:buFont typeface="Georgia"/>
              <a:buChar char="■"/>
              <a:defRPr sz="1400">
                <a:solidFill>
                  <a:srgbClr val="000000"/>
                </a:solidFill>
                <a:latin typeface="Georgia"/>
                <a:ea typeface="Georgia"/>
                <a:cs typeface="Georgia"/>
                <a:sym typeface="Georgia"/>
              </a:defRPr>
            </a:lvl6pPr>
            <a:lvl7pPr indent="-317500" lvl="6" marL="3200400" rtl="0">
              <a:spcBef>
                <a:spcPts val="0"/>
              </a:spcBef>
              <a:spcAft>
                <a:spcPts val="0"/>
              </a:spcAft>
              <a:buClr>
                <a:srgbClr val="000000"/>
              </a:buClr>
              <a:buSzPts val="1400"/>
              <a:buFont typeface="Georgia"/>
              <a:buChar char="●"/>
              <a:defRPr sz="1400">
                <a:solidFill>
                  <a:srgbClr val="000000"/>
                </a:solidFill>
                <a:latin typeface="Georgia"/>
                <a:ea typeface="Georgia"/>
                <a:cs typeface="Georgia"/>
                <a:sym typeface="Georgia"/>
              </a:defRPr>
            </a:lvl7pPr>
            <a:lvl8pPr indent="-317500" lvl="7" marL="3657600" rtl="0">
              <a:spcBef>
                <a:spcPts val="0"/>
              </a:spcBef>
              <a:spcAft>
                <a:spcPts val="0"/>
              </a:spcAft>
              <a:buClr>
                <a:srgbClr val="000000"/>
              </a:buClr>
              <a:buSzPts val="1400"/>
              <a:buFont typeface="Georgia"/>
              <a:buChar char="○"/>
              <a:defRPr sz="1400">
                <a:solidFill>
                  <a:srgbClr val="000000"/>
                </a:solidFill>
                <a:latin typeface="Georgia"/>
                <a:ea typeface="Georgia"/>
                <a:cs typeface="Georgia"/>
                <a:sym typeface="Georgia"/>
              </a:defRPr>
            </a:lvl8pPr>
            <a:lvl9pPr indent="-317500" lvl="8" marL="4114800" rtl="0">
              <a:spcBef>
                <a:spcPts val="0"/>
              </a:spcBef>
              <a:spcAft>
                <a:spcPts val="0"/>
              </a:spcAft>
              <a:buClr>
                <a:srgbClr val="000000"/>
              </a:buClr>
              <a:buSzPts val="1400"/>
              <a:buFont typeface="Georgia"/>
              <a:buChar char="■"/>
              <a:defRPr sz="1400">
                <a:solidFill>
                  <a:srgbClr val="000000"/>
                </a:solidFill>
                <a:latin typeface="Georgia"/>
                <a:ea typeface="Georgia"/>
                <a:cs typeface="Georgia"/>
                <a:sym typeface="Georgia"/>
              </a:defRPr>
            </a:lvl9pPr>
          </a:lstStyle>
          <a:p/>
        </p:txBody>
      </p:sp>
      <p:sp>
        <p:nvSpPr>
          <p:cNvPr id="656" name="Google Shape;656;p64"/>
          <p:cNvSpPr txBox="1"/>
          <p:nvPr>
            <p:ph type="title"/>
          </p:nvPr>
        </p:nvSpPr>
        <p:spPr>
          <a:xfrm>
            <a:off x="1028700" y="342900"/>
            <a:ext cx="4101300" cy="6264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902E57"/>
              </a:buClr>
              <a:buSzPts val="1400"/>
              <a:buFont typeface="Proxima Nova Extrabold"/>
              <a:buChar char="●"/>
              <a:defRPr b="0">
                <a:solidFill>
                  <a:srgbClr val="902E57"/>
                </a:solidFill>
                <a:latin typeface="Proxima Nova Extrabold"/>
                <a:ea typeface="Proxima Nova Extrabold"/>
                <a:cs typeface="Proxima Nova Extrabold"/>
                <a:sym typeface="Proxima Nova Extrabold"/>
              </a:defRPr>
            </a:lvl1pPr>
            <a:lvl2pPr lvl="1"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2pPr>
            <a:lvl3pPr lvl="2"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3pPr>
            <a:lvl4pPr lvl="3"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4pPr>
            <a:lvl5pPr lvl="4"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5pPr>
            <a:lvl6pPr lvl="5"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6pPr>
            <a:lvl7pPr lvl="6"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7pPr>
            <a:lvl8pPr lvl="7"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8pPr>
            <a:lvl9pPr lvl="8" rtl="0">
              <a:spcBef>
                <a:spcPts val="0"/>
              </a:spcBef>
              <a:spcAft>
                <a:spcPts val="0"/>
              </a:spcAft>
              <a:buSzPts val="2200"/>
              <a:buFont typeface="Proxima Nova Extrabold"/>
              <a:buChar char="■"/>
              <a:defRPr sz="2200">
                <a:latin typeface="Proxima Nova Extrabold"/>
                <a:ea typeface="Proxima Nova Extrabold"/>
                <a:cs typeface="Proxima Nova Extrabold"/>
                <a:sym typeface="Proxima Nova Extrabold"/>
              </a:defRPr>
            </a:lvl9pPr>
          </a:lstStyle>
          <a:p/>
        </p:txBody>
      </p:sp>
      <p:sp>
        <p:nvSpPr>
          <p:cNvPr id="657" name="Google Shape;657;p64"/>
          <p:cNvSpPr/>
          <p:nvPr/>
        </p:nvSpPr>
        <p:spPr>
          <a:xfrm flipH="1">
            <a:off x="1028700" y="1031750"/>
            <a:ext cx="2028000" cy="54600"/>
          </a:xfrm>
          <a:prstGeom prst="rect">
            <a:avLst/>
          </a:prstGeom>
          <a:solidFill>
            <a:srgbClr val="F1B4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4"/>
          <p:cNvSpPr/>
          <p:nvPr/>
        </p:nvSpPr>
        <p:spPr>
          <a:xfrm>
            <a:off x="5890225" y="1287825"/>
            <a:ext cx="2796600" cy="27966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4"/>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lang="en" sz="800">
                <a:solidFill>
                  <a:srgbClr val="434343"/>
                </a:solidFill>
                <a:latin typeface="Proxima Nova"/>
                <a:ea typeface="Proxima Nova"/>
                <a:cs typeface="Proxima Nova"/>
                <a:sym typeface="Proxima Nova"/>
              </a:rPr>
              <a:t>academy.wizeline.com</a:t>
            </a:r>
            <a:endParaRPr sz="600">
              <a:solidFill>
                <a:srgbClr val="434343"/>
              </a:solidFill>
              <a:latin typeface="Proxima Nova"/>
              <a:ea typeface="Proxima Nova"/>
              <a:cs typeface="Proxima Nova"/>
              <a:sym typeface="Proxima Nova"/>
            </a:endParaRPr>
          </a:p>
        </p:txBody>
      </p:sp>
      <p:sp>
        <p:nvSpPr>
          <p:cNvPr id="660" name="Google Shape;660;p64"/>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i="0" lang="en" sz="800" u="none" cap="none" strike="noStrike">
                <a:solidFill>
                  <a:srgbClr val="434343"/>
                </a:solidFill>
                <a:latin typeface="Proxima Nova"/>
                <a:ea typeface="Proxima Nova"/>
                <a:cs typeface="Proxima Nova"/>
                <a:sym typeface="Proxima Nova"/>
              </a:rPr>
              <a:t>proprietary + confidential</a:t>
            </a:r>
            <a:endParaRPr sz="600">
              <a:solidFill>
                <a:srgbClr val="434343"/>
              </a:solidFill>
              <a:latin typeface="Proxima Nova"/>
              <a:ea typeface="Proxima Nova"/>
              <a:cs typeface="Proxima Nova"/>
              <a:sym typeface="Proxima Nova"/>
            </a:endParaRPr>
          </a:p>
        </p:txBody>
      </p:sp>
      <p:pic>
        <p:nvPicPr>
          <p:cNvPr id="661" name="Google Shape;661;p64"/>
          <p:cNvPicPr preferRelativeResize="0"/>
          <p:nvPr/>
        </p:nvPicPr>
        <p:blipFill>
          <a:blip r:embed="rId2">
            <a:alphaModFix/>
          </a:blip>
          <a:stretch>
            <a:fillRect/>
          </a:stretch>
        </p:blipFill>
        <p:spPr>
          <a:xfrm rot="-5400000">
            <a:off x="-86499" y="2486650"/>
            <a:ext cx="626300" cy="1702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2" name="Shape 662"/>
        <p:cNvGrpSpPr/>
        <p:nvPr/>
      </p:nvGrpSpPr>
      <p:grpSpPr>
        <a:xfrm>
          <a:off x="0" y="0"/>
          <a:ext cx="0" cy="0"/>
          <a:chOff x="0" y="0"/>
          <a:chExt cx="0" cy="0"/>
        </a:xfrm>
      </p:grpSpPr>
      <p:sp>
        <p:nvSpPr>
          <p:cNvPr id="663" name="Google Shape;663;p6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664" name="Google Shape;664;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
    <p:bg>
      <p:bgPr>
        <a:blipFill>
          <a:blip r:embed="rId2">
            <a:alphaModFix/>
          </a:blip>
          <a:stretch>
            <a:fillRect/>
          </a:stretch>
        </a:blipFill>
      </p:bgPr>
    </p:bg>
    <p:spTree>
      <p:nvGrpSpPr>
        <p:cNvPr id="665" name="Shape 665"/>
        <p:cNvGrpSpPr/>
        <p:nvPr/>
      </p:nvGrpSpPr>
      <p:grpSpPr>
        <a:xfrm>
          <a:off x="0" y="0"/>
          <a:ext cx="0" cy="0"/>
          <a:chOff x="0" y="0"/>
          <a:chExt cx="0" cy="0"/>
        </a:xfrm>
      </p:grpSpPr>
      <p:sp>
        <p:nvSpPr>
          <p:cNvPr id="666" name="Google Shape;666;p66"/>
          <p:cNvSpPr txBox="1"/>
          <p:nvPr>
            <p:ph type="title"/>
          </p:nvPr>
        </p:nvSpPr>
        <p:spPr>
          <a:xfrm>
            <a:off x="1028700" y="3728650"/>
            <a:ext cx="2828400" cy="5991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2000">
                <a:solidFill>
                  <a:srgbClr val="FFFFFF"/>
                </a:solidFill>
              </a:defRPr>
            </a:lvl1pPr>
            <a:lvl2pPr lvl="1" rtl="0">
              <a:spcBef>
                <a:spcPts val="0"/>
              </a:spcBef>
              <a:spcAft>
                <a:spcPts val="0"/>
              </a:spcAft>
              <a:buNone/>
              <a:defRPr b="0" sz="2000">
                <a:solidFill>
                  <a:srgbClr val="FFFFFF"/>
                </a:solidFill>
              </a:defRPr>
            </a:lvl2pPr>
            <a:lvl3pPr lvl="2" rtl="0">
              <a:spcBef>
                <a:spcPts val="0"/>
              </a:spcBef>
              <a:spcAft>
                <a:spcPts val="0"/>
              </a:spcAft>
              <a:buNone/>
              <a:defRPr b="0" sz="2000">
                <a:solidFill>
                  <a:srgbClr val="FFFFFF"/>
                </a:solidFill>
              </a:defRPr>
            </a:lvl3pPr>
            <a:lvl4pPr lvl="3" rtl="0">
              <a:spcBef>
                <a:spcPts val="0"/>
              </a:spcBef>
              <a:spcAft>
                <a:spcPts val="0"/>
              </a:spcAft>
              <a:buNone/>
              <a:defRPr b="0" sz="2000">
                <a:solidFill>
                  <a:srgbClr val="FFFFFF"/>
                </a:solidFill>
              </a:defRPr>
            </a:lvl4pPr>
            <a:lvl5pPr lvl="4" rtl="0">
              <a:spcBef>
                <a:spcPts val="0"/>
              </a:spcBef>
              <a:spcAft>
                <a:spcPts val="0"/>
              </a:spcAft>
              <a:buNone/>
              <a:defRPr b="0" sz="2000">
                <a:solidFill>
                  <a:srgbClr val="FFFFFF"/>
                </a:solidFill>
              </a:defRPr>
            </a:lvl5pPr>
            <a:lvl6pPr lvl="5" rtl="0">
              <a:spcBef>
                <a:spcPts val="0"/>
              </a:spcBef>
              <a:spcAft>
                <a:spcPts val="0"/>
              </a:spcAft>
              <a:buNone/>
              <a:defRPr b="0" sz="2000">
                <a:solidFill>
                  <a:srgbClr val="FFFFFF"/>
                </a:solidFill>
              </a:defRPr>
            </a:lvl6pPr>
            <a:lvl7pPr lvl="6" rtl="0">
              <a:spcBef>
                <a:spcPts val="0"/>
              </a:spcBef>
              <a:spcAft>
                <a:spcPts val="0"/>
              </a:spcAft>
              <a:buNone/>
              <a:defRPr b="0" sz="2000">
                <a:solidFill>
                  <a:srgbClr val="FFFFFF"/>
                </a:solidFill>
              </a:defRPr>
            </a:lvl7pPr>
            <a:lvl8pPr lvl="7" rtl="0">
              <a:spcBef>
                <a:spcPts val="0"/>
              </a:spcBef>
              <a:spcAft>
                <a:spcPts val="0"/>
              </a:spcAft>
              <a:buNone/>
              <a:defRPr b="0" sz="2000">
                <a:solidFill>
                  <a:srgbClr val="FFFFFF"/>
                </a:solidFill>
              </a:defRPr>
            </a:lvl8pPr>
            <a:lvl9pPr lvl="8" rtl="0">
              <a:spcBef>
                <a:spcPts val="0"/>
              </a:spcBef>
              <a:spcAft>
                <a:spcPts val="0"/>
              </a:spcAft>
              <a:buNone/>
              <a:defRPr b="0" sz="2000">
                <a:solidFill>
                  <a:srgbClr val="FFFFFF"/>
                </a:solidFill>
              </a:defRPr>
            </a:lvl9pPr>
          </a:lstStyle>
          <a:p/>
        </p:txBody>
      </p:sp>
      <p:sp>
        <p:nvSpPr>
          <p:cNvPr id="667" name="Google Shape;667;p66"/>
          <p:cNvSpPr txBox="1"/>
          <p:nvPr/>
        </p:nvSpPr>
        <p:spPr>
          <a:xfrm>
            <a:off x="1028700" y="1922275"/>
            <a:ext cx="2516700" cy="93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4800">
                <a:solidFill>
                  <a:srgbClr val="FFFFFF"/>
                </a:solidFill>
                <a:latin typeface="Proxima Nova"/>
                <a:ea typeface="Proxima Nova"/>
                <a:cs typeface="Proxima Nova"/>
                <a:sym typeface="Proxima Nova"/>
              </a:rPr>
              <a:t>THANK</a:t>
            </a:r>
            <a:endParaRPr b="1" sz="48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4800">
                <a:solidFill>
                  <a:srgbClr val="FFFFFF"/>
                </a:solidFill>
                <a:latin typeface="Proxima Nova"/>
                <a:ea typeface="Proxima Nova"/>
                <a:cs typeface="Proxima Nova"/>
                <a:sym typeface="Proxima Nova"/>
              </a:rPr>
              <a:t>YOU</a:t>
            </a:r>
            <a:endParaRPr b="1" sz="4800">
              <a:solidFill>
                <a:srgbClr val="FFFFFF"/>
              </a:solidFill>
              <a:latin typeface="Proxima Nova"/>
              <a:ea typeface="Proxima Nova"/>
              <a:cs typeface="Proxima Nova"/>
              <a:sym typeface="Proxima Nova"/>
            </a:endParaRPr>
          </a:p>
        </p:txBody>
      </p:sp>
      <p:sp>
        <p:nvSpPr>
          <p:cNvPr id="668" name="Google Shape;668;p66"/>
          <p:cNvSpPr txBox="1"/>
          <p:nvPr>
            <p:ph idx="2" type="title"/>
          </p:nvPr>
        </p:nvSpPr>
        <p:spPr>
          <a:xfrm>
            <a:off x="1028700" y="4409175"/>
            <a:ext cx="2828400" cy="2967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0" sz="1400">
                <a:solidFill>
                  <a:srgbClr val="FFFFFF"/>
                </a:solidFill>
                <a:latin typeface="Georgia"/>
                <a:ea typeface="Georgia"/>
                <a:cs typeface="Georgia"/>
                <a:sym typeface="Georgia"/>
              </a:defRPr>
            </a:lvl1pPr>
            <a:lvl2pPr lvl="1" rtl="0">
              <a:spcBef>
                <a:spcPts val="0"/>
              </a:spcBef>
              <a:spcAft>
                <a:spcPts val="0"/>
              </a:spcAft>
              <a:buNone/>
              <a:defRPr b="0" sz="1800">
                <a:solidFill>
                  <a:srgbClr val="FFFFFF"/>
                </a:solidFill>
                <a:latin typeface="Georgia"/>
                <a:ea typeface="Georgia"/>
                <a:cs typeface="Georgia"/>
                <a:sym typeface="Georgia"/>
              </a:defRPr>
            </a:lvl2pPr>
            <a:lvl3pPr lvl="2" rtl="0">
              <a:spcBef>
                <a:spcPts val="0"/>
              </a:spcBef>
              <a:spcAft>
                <a:spcPts val="0"/>
              </a:spcAft>
              <a:buNone/>
              <a:defRPr b="0" sz="1800">
                <a:solidFill>
                  <a:srgbClr val="FFFFFF"/>
                </a:solidFill>
                <a:latin typeface="Georgia"/>
                <a:ea typeface="Georgia"/>
                <a:cs typeface="Georgia"/>
                <a:sym typeface="Georgia"/>
              </a:defRPr>
            </a:lvl3pPr>
            <a:lvl4pPr lvl="3" rtl="0">
              <a:spcBef>
                <a:spcPts val="0"/>
              </a:spcBef>
              <a:spcAft>
                <a:spcPts val="0"/>
              </a:spcAft>
              <a:buNone/>
              <a:defRPr b="0" sz="1800">
                <a:solidFill>
                  <a:srgbClr val="FFFFFF"/>
                </a:solidFill>
                <a:latin typeface="Georgia"/>
                <a:ea typeface="Georgia"/>
                <a:cs typeface="Georgia"/>
                <a:sym typeface="Georgia"/>
              </a:defRPr>
            </a:lvl4pPr>
            <a:lvl5pPr lvl="4" rtl="0">
              <a:spcBef>
                <a:spcPts val="0"/>
              </a:spcBef>
              <a:spcAft>
                <a:spcPts val="0"/>
              </a:spcAft>
              <a:buNone/>
              <a:defRPr b="0" sz="1800">
                <a:solidFill>
                  <a:srgbClr val="FFFFFF"/>
                </a:solidFill>
                <a:latin typeface="Georgia"/>
                <a:ea typeface="Georgia"/>
                <a:cs typeface="Georgia"/>
                <a:sym typeface="Georgia"/>
              </a:defRPr>
            </a:lvl5pPr>
            <a:lvl6pPr lvl="5" rtl="0">
              <a:spcBef>
                <a:spcPts val="0"/>
              </a:spcBef>
              <a:spcAft>
                <a:spcPts val="0"/>
              </a:spcAft>
              <a:buNone/>
              <a:defRPr b="0" sz="1800">
                <a:solidFill>
                  <a:srgbClr val="FFFFFF"/>
                </a:solidFill>
                <a:latin typeface="Georgia"/>
                <a:ea typeface="Georgia"/>
                <a:cs typeface="Georgia"/>
                <a:sym typeface="Georgia"/>
              </a:defRPr>
            </a:lvl6pPr>
            <a:lvl7pPr lvl="6" rtl="0">
              <a:spcBef>
                <a:spcPts val="0"/>
              </a:spcBef>
              <a:spcAft>
                <a:spcPts val="0"/>
              </a:spcAft>
              <a:buNone/>
              <a:defRPr b="0" sz="1800">
                <a:solidFill>
                  <a:srgbClr val="FFFFFF"/>
                </a:solidFill>
                <a:latin typeface="Georgia"/>
                <a:ea typeface="Georgia"/>
                <a:cs typeface="Georgia"/>
                <a:sym typeface="Georgia"/>
              </a:defRPr>
            </a:lvl7pPr>
            <a:lvl8pPr lvl="7" rtl="0">
              <a:spcBef>
                <a:spcPts val="0"/>
              </a:spcBef>
              <a:spcAft>
                <a:spcPts val="0"/>
              </a:spcAft>
              <a:buNone/>
              <a:defRPr b="0" sz="1800">
                <a:solidFill>
                  <a:srgbClr val="FFFFFF"/>
                </a:solidFill>
                <a:latin typeface="Georgia"/>
                <a:ea typeface="Georgia"/>
                <a:cs typeface="Georgia"/>
                <a:sym typeface="Georgia"/>
              </a:defRPr>
            </a:lvl8pPr>
            <a:lvl9pPr lvl="8" rtl="0">
              <a:spcBef>
                <a:spcPts val="0"/>
              </a:spcBef>
              <a:spcAft>
                <a:spcPts val="0"/>
              </a:spcAft>
              <a:buNone/>
              <a:defRPr b="0" sz="1800">
                <a:solidFill>
                  <a:srgbClr val="FFFFFF"/>
                </a:solidFill>
                <a:latin typeface="Georgia"/>
                <a:ea typeface="Georgia"/>
                <a:cs typeface="Georgia"/>
                <a:sym typeface="Georgia"/>
              </a:defRPr>
            </a:lvl9pPr>
          </a:lstStyle>
          <a:p/>
        </p:txBody>
      </p:sp>
      <p:sp>
        <p:nvSpPr>
          <p:cNvPr id="669" name="Google Shape;669;p66"/>
          <p:cNvSpPr txBox="1"/>
          <p:nvPr/>
        </p:nvSpPr>
        <p:spPr>
          <a:xfrm rot="-5400000">
            <a:off x="-431850" y="4084300"/>
            <a:ext cx="1317000" cy="1485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800"/>
              <a:buFont typeface="Calibri"/>
              <a:buNone/>
            </a:pPr>
            <a:r>
              <a:rPr lang="en" sz="800">
                <a:solidFill>
                  <a:srgbClr val="FFFFFF"/>
                </a:solidFill>
                <a:latin typeface="Proxima Nova"/>
                <a:ea typeface="Proxima Nova"/>
                <a:cs typeface="Proxima Nova"/>
                <a:sym typeface="Proxima Nova"/>
              </a:rPr>
              <a:t>academy.wizeline.com</a:t>
            </a:r>
            <a:endParaRPr sz="600">
              <a:solidFill>
                <a:srgbClr val="FFFFFF"/>
              </a:solidFill>
              <a:latin typeface="Proxima Nova"/>
              <a:ea typeface="Proxima Nova"/>
              <a:cs typeface="Proxima Nova"/>
              <a:sym typeface="Proxima Nova"/>
            </a:endParaRPr>
          </a:p>
        </p:txBody>
      </p:sp>
      <p:sp>
        <p:nvSpPr>
          <p:cNvPr id="670" name="Google Shape;670;p66"/>
          <p:cNvSpPr txBox="1"/>
          <p:nvPr/>
        </p:nvSpPr>
        <p:spPr>
          <a:xfrm rot="-5400000">
            <a:off x="-469350" y="1110550"/>
            <a:ext cx="1392000" cy="148500"/>
          </a:xfrm>
          <a:prstGeom prst="rect">
            <a:avLst/>
          </a:prstGeom>
          <a:noFill/>
          <a:ln>
            <a:noFill/>
          </a:ln>
        </p:spPr>
        <p:txBody>
          <a:bodyPr anchorCtr="0" anchor="t" bIns="17150" lIns="17150" spcFirstLastPara="1" rIns="17150" wrap="square" tIns="17150">
            <a:noAutofit/>
          </a:bodyPr>
          <a:lstStyle/>
          <a:p>
            <a:pPr indent="0" lvl="0" marL="0" marR="0" rtl="0" algn="r">
              <a:lnSpc>
                <a:spcPct val="100000"/>
              </a:lnSpc>
              <a:spcBef>
                <a:spcPts val="0"/>
              </a:spcBef>
              <a:spcAft>
                <a:spcPts val="0"/>
              </a:spcAft>
              <a:buClr>
                <a:srgbClr val="FFFFFF"/>
              </a:buClr>
              <a:buSzPts val="800"/>
              <a:buFont typeface="Calibri"/>
              <a:buNone/>
            </a:pPr>
            <a:r>
              <a:rPr i="0" lang="en" sz="800" u="none" cap="none" strike="noStrike">
                <a:solidFill>
                  <a:srgbClr val="FFFFFF"/>
                </a:solidFill>
                <a:latin typeface="Proxima Nova"/>
                <a:ea typeface="Proxima Nova"/>
                <a:cs typeface="Proxima Nova"/>
                <a:sym typeface="Proxima Nova"/>
              </a:rPr>
              <a:t>proprietary + confidential</a:t>
            </a:r>
            <a:endParaRPr sz="600">
              <a:solidFill>
                <a:srgbClr val="FFFFFF"/>
              </a:solidFill>
              <a:latin typeface="Proxima Nova"/>
              <a:ea typeface="Proxima Nova"/>
              <a:cs typeface="Proxima Nova"/>
              <a:sym typeface="Proxima Nova"/>
            </a:endParaRPr>
          </a:p>
        </p:txBody>
      </p:sp>
      <p:pic>
        <p:nvPicPr>
          <p:cNvPr id="671" name="Google Shape;671;p66"/>
          <p:cNvPicPr preferRelativeResize="0"/>
          <p:nvPr/>
        </p:nvPicPr>
        <p:blipFill>
          <a:blip r:embed="rId3">
            <a:alphaModFix/>
          </a:blip>
          <a:stretch>
            <a:fillRect/>
          </a:stretch>
        </p:blipFill>
        <p:spPr>
          <a:xfrm rot="-5400000">
            <a:off x="-86499" y="2486650"/>
            <a:ext cx="626300" cy="170200"/>
          </a:xfrm>
          <a:prstGeom prst="rect">
            <a:avLst/>
          </a:prstGeom>
          <a:noFill/>
          <a:ln>
            <a:noFill/>
          </a:ln>
        </p:spPr>
      </p:pic>
      <p:grpSp>
        <p:nvGrpSpPr>
          <p:cNvPr id="672" name="Google Shape;672;p66"/>
          <p:cNvGrpSpPr/>
          <p:nvPr/>
        </p:nvGrpSpPr>
        <p:grpSpPr>
          <a:xfrm>
            <a:off x="1079145" y="1384550"/>
            <a:ext cx="444945" cy="296633"/>
            <a:chOff x="4127075" y="1196825"/>
            <a:chExt cx="1155100" cy="770075"/>
          </a:xfrm>
        </p:grpSpPr>
        <p:sp>
          <p:nvSpPr>
            <p:cNvPr id="673" name="Google Shape;673;p66"/>
            <p:cNvSpPr/>
            <p:nvPr/>
          </p:nvSpPr>
          <p:spPr>
            <a:xfrm>
              <a:off x="4359225" y="1344025"/>
              <a:ext cx="222750" cy="34000"/>
            </a:xfrm>
            <a:custGeom>
              <a:rect b="b" l="l" r="r" t="t"/>
              <a:pathLst>
                <a:path extrusionOk="0" h="1360" w="8910">
                  <a:moveTo>
                    <a:pt x="605" y="1"/>
                  </a:moveTo>
                  <a:lnTo>
                    <a:pt x="378" y="76"/>
                  </a:lnTo>
                  <a:lnTo>
                    <a:pt x="152" y="227"/>
                  </a:lnTo>
                  <a:lnTo>
                    <a:pt x="1" y="454"/>
                  </a:lnTo>
                  <a:lnTo>
                    <a:pt x="1" y="680"/>
                  </a:lnTo>
                  <a:lnTo>
                    <a:pt x="1" y="907"/>
                  </a:lnTo>
                  <a:lnTo>
                    <a:pt x="152" y="1133"/>
                  </a:lnTo>
                  <a:lnTo>
                    <a:pt x="378" y="1284"/>
                  </a:lnTo>
                  <a:lnTo>
                    <a:pt x="605" y="1360"/>
                  </a:lnTo>
                  <a:lnTo>
                    <a:pt x="8305" y="1360"/>
                  </a:lnTo>
                  <a:lnTo>
                    <a:pt x="8532" y="1284"/>
                  </a:lnTo>
                  <a:lnTo>
                    <a:pt x="8758" y="1133"/>
                  </a:lnTo>
                  <a:lnTo>
                    <a:pt x="8909" y="907"/>
                  </a:lnTo>
                  <a:lnTo>
                    <a:pt x="8909" y="680"/>
                  </a:lnTo>
                  <a:lnTo>
                    <a:pt x="8909" y="454"/>
                  </a:lnTo>
                  <a:lnTo>
                    <a:pt x="8758" y="227"/>
                  </a:lnTo>
                  <a:lnTo>
                    <a:pt x="8532" y="76"/>
                  </a:lnTo>
                  <a:lnTo>
                    <a:pt x="8305" y="1"/>
                  </a:lnTo>
                  <a:close/>
                </a:path>
              </a:pathLst>
            </a:custGeom>
            <a:solidFill>
              <a:srgbClr val="F5B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6"/>
            <p:cNvSpPr/>
            <p:nvPr/>
          </p:nvSpPr>
          <p:spPr>
            <a:xfrm>
              <a:off x="4334700" y="1479925"/>
              <a:ext cx="247275" cy="32125"/>
            </a:xfrm>
            <a:custGeom>
              <a:rect b="b" l="l" r="r" t="t"/>
              <a:pathLst>
                <a:path extrusionOk="0" h="1285" w="9891">
                  <a:moveTo>
                    <a:pt x="680" y="1"/>
                  </a:moveTo>
                  <a:lnTo>
                    <a:pt x="378" y="76"/>
                  </a:lnTo>
                  <a:lnTo>
                    <a:pt x="227" y="152"/>
                  </a:lnTo>
                  <a:lnTo>
                    <a:pt x="76" y="378"/>
                  </a:lnTo>
                  <a:lnTo>
                    <a:pt x="0" y="605"/>
                  </a:lnTo>
                  <a:lnTo>
                    <a:pt x="76" y="907"/>
                  </a:lnTo>
                  <a:lnTo>
                    <a:pt x="227" y="1133"/>
                  </a:lnTo>
                  <a:lnTo>
                    <a:pt x="378" y="1209"/>
                  </a:lnTo>
                  <a:lnTo>
                    <a:pt x="680" y="1284"/>
                  </a:lnTo>
                  <a:lnTo>
                    <a:pt x="9286" y="1284"/>
                  </a:lnTo>
                  <a:lnTo>
                    <a:pt x="9513" y="1209"/>
                  </a:lnTo>
                  <a:lnTo>
                    <a:pt x="9739" y="1133"/>
                  </a:lnTo>
                  <a:lnTo>
                    <a:pt x="9890" y="907"/>
                  </a:lnTo>
                  <a:lnTo>
                    <a:pt x="9890" y="605"/>
                  </a:lnTo>
                  <a:lnTo>
                    <a:pt x="9890" y="378"/>
                  </a:lnTo>
                  <a:lnTo>
                    <a:pt x="9739" y="152"/>
                  </a:lnTo>
                  <a:lnTo>
                    <a:pt x="9513" y="76"/>
                  </a:lnTo>
                  <a:lnTo>
                    <a:pt x="9286" y="1"/>
                  </a:lnTo>
                  <a:close/>
                </a:path>
              </a:pathLst>
            </a:custGeom>
            <a:solidFill>
              <a:srgbClr val="F5B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6"/>
            <p:cNvSpPr/>
            <p:nvPr/>
          </p:nvSpPr>
          <p:spPr>
            <a:xfrm>
              <a:off x="4306375" y="1613925"/>
              <a:ext cx="275600" cy="34000"/>
            </a:xfrm>
            <a:custGeom>
              <a:rect b="b" l="l" r="r" t="t"/>
              <a:pathLst>
                <a:path extrusionOk="0" h="1360" w="11024">
                  <a:moveTo>
                    <a:pt x="680" y="1"/>
                  </a:moveTo>
                  <a:lnTo>
                    <a:pt x="378" y="76"/>
                  </a:lnTo>
                  <a:lnTo>
                    <a:pt x="152" y="227"/>
                  </a:lnTo>
                  <a:lnTo>
                    <a:pt x="1" y="454"/>
                  </a:lnTo>
                  <a:lnTo>
                    <a:pt x="1" y="680"/>
                  </a:lnTo>
                  <a:lnTo>
                    <a:pt x="1" y="907"/>
                  </a:lnTo>
                  <a:lnTo>
                    <a:pt x="152" y="1133"/>
                  </a:lnTo>
                  <a:lnTo>
                    <a:pt x="378" y="1284"/>
                  </a:lnTo>
                  <a:lnTo>
                    <a:pt x="680" y="1360"/>
                  </a:lnTo>
                  <a:lnTo>
                    <a:pt x="10344" y="1360"/>
                  </a:lnTo>
                  <a:lnTo>
                    <a:pt x="10646" y="1284"/>
                  </a:lnTo>
                  <a:lnTo>
                    <a:pt x="10872" y="1133"/>
                  </a:lnTo>
                  <a:lnTo>
                    <a:pt x="11023" y="907"/>
                  </a:lnTo>
                  <a:lnTo>
                    <a:pt x="11023" y="680"/>
                  </a:lnTo>
                  <a:lnTo>
                    <a:pt x="11023" y="454"/>
                  </a:lnTo>
                  <a:lnTo>
                    <a:pt x="10872" y="227"/>
                  </a:lnTo>
                  <a:lnTo>
                    <a:pt x="10646" y="76"/>
                  </a:lnTo>
                  <a:lnTo>
                    <a:pt x="10344" y="1"/>
                  </a:lnTo>
                  <a:close/>
                </a:path>
              </a:pathLst>
            </a:custGeom>
            <a:solidFill>
              <a:srgbClr val="F5B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6"/>
            <p:cNvSpPr/>
            <p:nvPr/>
          </p:nvSpPr>
          <p:spPr>
            <a:xfrm>
              <a:off x="4821650" y="1344025"/>
              <a:ext cx="224600" cy="34000"/>
            </a:xfrm>
            <a:custGeom>
              <a:rect b="b" l="l" r="r" t="t"/>
              <a:pathLst>
                <a:path extrusionOk="0" h="1360" w="8984">
                  <a:moveTo>
                    <a:pt x="679" y="1"/>
                  </a:moveTo>
                  <a:lnTo>
                    <a:pt x="453" y="76"/>
                  </a:lnTo>
                  <a:lnTo>
                    <a:pt x="227" y="227"/>
                  </a:lnTo>
                  <a:lnTo>
                    <a:pt x="76" y="454"/>
                  </a:lnTo>
                  <a:lnTo>
                    <a:pt x="0" y="680"/>
                  </a:lnTo>
                  <a:lnTo>
                    <a:pt x="76" y="907"/>
                  </a:lnTo>
                  <a:lnTo>
                    <a:pt x="227" y="1133"/>
                  </a:lnTo>
                  <a:lnTo>
                    <a:pt x="453" y="1284"/>
                  </a:lnTo>
                  <a:lnTo>
                    <a:pt x="679" y="1360"/>
                  </a:lnTo>
                  <a:lnTo>
                    <a:pt x="8380" y="1360"/>
                  </a:lnTo>
                  <a:lnTo>
                    <a:pt x="8607" y="1284"/>
                  </a:lnTo>
                  <a:lnTo>
                    <a:pt x="8833" y="1133"/>
                  </a:lnTo>
                  <a:lnTo>
                    <a:pt x="8908" y="907"/>
                  </a:lnTo>
                  <a:lnTo>
                    <a:pt x="8984" y="680"/>
                  </a:lnTo>
                  <a:lnTo>
                    <a:pt x="8908" y="454"/>
                  </a:lnTo>
                  <a:lnTo>
                    <a:pt x="8833" y="227"/>
                  </a:lnTo>
                  <a:lnTo>
                    <a:pt x="8607" y="76"/>
                  </a:lnTo>
                  <a:lnTo>
                    <a:pt x="8380" y="1"/>
                  </a:lnTo>
                  <a:close/>
                </a:path>
              </a:pathLst>
            </a:custGeom>
            <a:solidFill>
              <a:srgbClr val="F5B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6"/>
            <p:cNvSpPr/>
            <p:nvPr/>
          </p:nvSpPr>
          <p:spPr>
            <a:xfrm>
              <a:off x="4821650" y="1479925"/>
              <a:ext cx="249150" cy="32125"/>
            </a:xfrm>
            <a:custGeom>
              <a:rect b="b" l="l" r="r" t="t"/>
              <a:pathLst>
                <a:path extrusionOk="0" h="1285" w="9966">
                  <a:moveTo>
                    <a:pt x="679" y="1"/>
                  </a:moveTo>
                  <a:lnTo>
                    <a:pt x="453" y="76"/>
                  </a:lnTo>
                  <a:lnTo>
                    <a:pt x="227" y="152"/>
                  </a:lnTo>
                  <a:lnTo>
                    <a:pt x="76" y="378"/>
                  </a:lnTo>
                  <a:lnTo>
                    <a:pt x="0" y="605"/>
                  </a:lnTo>
                  <a:lnTo>
                    <a:pt x="76" y="907"/>
                  </a:lnTo>
                  <a:lnTo>
                    <a:pt x="227" y="1133"/>
                  </a:lnTo>
                  <a:lnTo>
                    <a:pt x="453" y="1209"/>
                  </a:lnTo>
                  <a:lnTo>
                    <a:pt x="679" y="1284"/>
                  </a:lnTo>
                  <a:lnTo>
                    <a:pt x="9286" y="1284"/>
                  </a:lnTo>
                  <a:lnTo>
                    <a:pt x="9512" y="1209"/>
                  </a:lnTo>
                  <a:lnTo>
                    <a:pt x="9739" y="1133"/>
                  </a:lnTo>
                  <a:lnTo>
                    <a:pt x="9890" y="907"/>
                  </a:lnTo>
                  <a:lnTo>
                    <a:pt x="9965" y="605"/>
                  </a:lnTo>
                  <a:lnTo>
                    <a:pt x="9890" y="378"/>
                  </a:lnTo>
                  <a:lnTo>
                    <a:pt x="9739" y="152"/>
                  </a:lnTo>
                  <a:lnTo>
                    <a:pt x="9512" y="76"/>
                  </a:lnTo>
                  <a:lnTo>
                    <a:pt x="9286" y="1"/>
                  </a:lnTo>
                  <a:close/>
                </a:path>
              </a:pathLst>
            </a:custGeom>
            <a:solidFill>
              <a:srgbClr val="F5B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6"/>
            <p:cNvSpPr/>
            <p:nvPr/>
          </p:nvSpPr>
          <p:spPr>
            <a:xfrm>
              <a:off x="4906575" y="1613925"/>
              <a:ext cx="192525" cy="34000"/>
            </a:xfrm>
            <a:custGeom>
              <a:rect b="b" l="l" r="r" t="t"/>
              <a:pathLst>
                <a:path extrusionOk="0" h="1360" w="7701">
                  <a:moveTo>
                    <a:pt x="680" y="1"/>
                  </a:moveTo>
                  <a:lnTo>
                    <a:pt x="453" y="76"/>
                  </a:lnTo>
                  <a:lnTo>
                    <a:pt x="227" y="227"/>
                  </a:lnTo>
                  <a:lnTo>
                    <a:pt x="76" y="454"/>
                  </a:lnTo>
                  <a:lnTo>
                    <a:pt x="0" y="680"/>
                  </a:lnTo>
                  <a:lnTo>
                    <a:pt x="76" y="907"/>
                  </a:lnTo>
                  <a:lnTo>
                    <a:pt x="227" y="1133"/>
                  </a:lnTo>
                  <a:lnTo>
                    <a:pt x="453" y="1284"/>
                  </a:lnTo>
                  <a:lnTo>
                    <a:pt x="680" y="1360"/>
                  </a:lnTo>
                  <a:lnTo>
                    <a:pt x="7021" y="1360"/>
                  </a:lnTo>
                  <a:lnTo>
                    <a:pt x="7323" y="1284"/>
                  </a:lnTo>
                  <a:lnTo>
                    <a:pt x="7550" y="1133"/>
                  </a:lnTo>
                  <a:lnTo>
                    <a:pt x="7701" y="907"/>
                  </a:lnTo>
                  <a:lnTo>
                    <a:pt x="7701" y="680"/>
                  </a:lnTo>
                  <a:lnTo>
                    <a:pt x="7701" y="454"/>
                  </a:lnTo>
                  <a:lnTo>
                    <a:pt x="7550" y="227"/>
                  </a:lnTo>
                  <a:lnTo>
                    <a:pt x="7323" y="76"/>
                  </a:lnTo>
                  <a:lnTo>
                    <a:pt x="7021" y="1"/>
                  </a:lnTo>
                  <a:close/>
                </a:path>
              </a:pathLst>
            </a:custGeom>
            <a:solidFill>
              <a:srgbClr val="F5B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6"/>
            <p:cNvSpPr/>
            <p:nvPr/>
          </p:nvSpPr>
          <p:spPr>
            <a:xfrm>
              <a:off x="4127075" y="1196825"/>
              <a:ext cx="1155100" cy="770075"/>
            </a:xfrm>
            <a:custGeom>
              <a:rect b="b" l="l" r="r" t="t"/>
              <a:pathLst>
                <a:path extrusionOk="0" h="30803" w="46204">
                  <a:moveTo>
                    <a:pt x="39485" y="2190"/>
                  </a:moveTo>
                  <a:lnTo>
                    <a:pt x="43788" y="22800"/>
                  </a:lnTo>
                  <a:lnTo>
                    <a:pt x="30727" y="22800"/>
                  </a:lnTo>
                  <a:lnTo>
                    <a:pt x="27783" y="16987"/>
                  </a:lnTo>
                  <a:lnTo>
                    <a:pt x="27557" y="16685"/>
                  </a:lnTo>
                  <a:lnTo>
                    <a:pt x="27330" y="16534"/>
                  </a:lnTo>
                  <a:lnTo>
                    <a:pt x="27179" y="16458"/>
                  </a:lnTo>
                  <a:lnTo>
                    <a:pt x="26802" y="16383"/>
                  </a:lnTo>
                  <a:lnTo>
                    <a:pt x="26424" y="16534"/>
                  </a:lnTo>
                  <a:lnTo>
                    <a:pt x="26122" y="16760"/>
                  </a:lnTo>
                  <a:lnTo>
                    <a:pt x="25896" y="17062"/>
                  </a:lnTo>
                  <a:lnTo>
                    <a:pt x="21290" y="27330"/>
                  </a:lnTo>
                  <a:lnTo>
                    <a:pt x="18950" y="23253"/>
                  </a:lnTo>
                  <a:lnTo>
                    <a:pt x="18799" y="23026"/>
                  </a:lnTo>
                  <a:lnTo>
                    <a:pt x="18573" y="22875"/>
                  </a:lnTo>
                  <a:lnTo>
                    <a:pt x="18271" y="22800"/>
                  </a:lnTo>
                  <a:lnTo>
                    <a:pt x="18044" y="22724"/>
                  </a:lnTo>
                  <a:lnTo>
                    <a:pt x="2417" y="22724"/>
                  </a:lnTo>
                  <a:lnTo>
                    <a:pt x="6720" y="2190"/>
                  </a:lnTo>
                  <a:lnTo>
                    <a:pt x="22045" y="2190"/>
                  </a:lnTo>
                  <a:lnTo>
                    <a:pt x="22045" y="12004"/>
                  </a:lnTo>
                  <a:lnTo>
                    <a:pt x="22121" y="12457"/>
                  </a:lnTo>
                  <a:lnTo>
                    <a:pt x="22347" y="12759"/>
                  </a:lnTo>
                  <a:lnTo>
                    <a:pt x="22649" y="12986"/>
                  </a:lnTo>
                  <a:lnTo>
                    <a:pt x="23102" y="13061"/>
                  </a:lnTo>
                  <a:lnTo>
                    <a:pt x="23555" y="12986"/>
                  </a:lnTo>
                  <a:lnTo>
                    <a:pt x="23857" y="12759"/>
                  </a:lnTo>
                  <a:lnTo>
                    <a:pt x="24084" y="12457"/>
                  </a:lnTo>
                  <a:lnTo>
                    <a:pt x="24159" y="12004"/>
                  </a:lnTo>
                  <a:lnTo>
                    <a:pt x="24159" y="2190"/>
                  </a:lnTo>
                  <a:close/>
                  <a:moveTo>
                    <a:pt x="5814" y="0"/>
                  </a:moveTo>
                  <a:lnTo>
                    <a:pt x="5436" y="76"/>
                  </a:lnTo>
                  <a:lnTo>
                    <a:pt x="5134" y="227"/>
                  </a:lnTo>
                  <a:lnTo>
                    <a:pt x="4908" y="529"/>
                  </a:lnTo>
                  <a:lnTo>
                    <a:pt x="4757" y="906"/>
                  </a:lnTo>
                  <a:lnTo>
                    <a:pt x="1" y="23555"/>
                  </a:lnTo>
                  <a:lnTo>
                    <a:pt x="1" y="23857"/>
                  </a:lnTo>
                  <a:lnTo>
                    <a:pt x="1" y="24083"/>
                  </a:lnTo>
                  <a:lnTo>
                    <a:pt x="76" y="24310"/>
                  </a:lnTo>
                  <a:lnTo>
                    <a:pt x="227" y="24461"/>
                  </a:lnTo>
                  <a:lnTo>
                    <a:pt x="378" y="24687"/>
                  </a:lnTo>
                  <a:lnTo>
                    <a:pt x="605" y="24763"/>
                  </a:lnTo>
                  <a:lnTo>
                    <a:pt x="831" y="24838"/>
                  </a:lnTo>
                  <a:lnTo>
                    <a:pt x="1058" y="24914"/>
                  </a:lnTo>
                  <a:lnTo>
                    <a:pt x="17440" y="24914"/>
                  </a:lnTo>
                  <a:lnTo>
                    <a:pt x="20460" y="30274"/>
                  </a:lnTo>
                  <a:lnTo>
                    <a:pt x="20611" y="30500"/>
                  </a:lnTo>
                  <a:lnTo>
                    <a:pt x="20837" y="30651"/>
                  </a:lnTo>
                  <a:lnTo>
                    <a:pt x="21064" y="30727"/>
                  </a:lnTo>
                  <a:lnTo>
                    <a:pt x="21366" y="30802"/>
                  </a:lnTo>
                  <a:lnTo>
                    <a:pt x="21441" y="30802"/>
                  </a:lnTo>
                  <a:lnTo>
                    <a:pt x="21743" y="30727"/>
                  </a:lnTo>
                  <a:lnTo>
                    <a:pt x="21970" y="30576"/>
                  </a:lnTo>
                  <a:lnTo>
                    <a:pt x="22196" y="30425"/>
                  </a:lnTo>
                  <a:lnTo>
                    <a:pt x="22347" y="30198"/>
                  </a:lnTo>
                  <a:lnTo>
                    <a:pt x="26877" y="19931"/>
                  </a:lnTo>
                  <a:lnTo>
                    <a:pt x="29142" y="24385"/>
                  </a:lnTo>
                  <a:lnTo>
                    <a:pt x="29368" y="24612"/>
                  </a:lnTo>
                  <a:lnTo>
                    <a:pt x="29519" y="24763"/>
                  </a:lnTo>
                  <a:lnTo>
                    <a:pt x="29821" y="24914"/>
                  </a:lnTo>
                  <a:lnTo>
                    <a:pt x="30123" y="24914"/>
                  </a:lnTo>
                  <a:lnTo>
                    <a:pt x="45147" y="24989"/>
                  </a:lnTo>
                  <a:lnTo>
                    <a:pt x="45373" y="24914"/>
                  </a:lnTo>
                  <a:lnTo>
                    <a:pt x="45600" y="24838"/>
                  </a:lnTo>
                  <a:lnTo>
                    <a:pt x="45826" y="24763"/>
                  </a:lnTo>
                  <a:lnTo>
                    <a:pt x="45977" y="24536"/>
                  </a:lnTo>
                  <a:lnTo>
                    <a:pt x="46128" y="24385"/>
                  </a:lnTo>
                  <a:lnTo>
                    <a:pt x="46204" y="24159"/>
                  </a:lnTo>
                  <a:lnTo>
                    <a:pt x="46204" y="23932"/>
                  </a:lnTo>
                  <a:lnTo>
                    <a:pt x="46204" y="23630"/>
                  </a:lnTo>
                  <a:lnTo>
                    <a:pt x="41448" y="906"/>
                  </a:lnTo>
                  <a:lnTo>
                    <a:pt x="41297" y="529"/>
                  </a:lnTo>
                  <a:lnTo>
                    <a:pt x="41070" y="227"/>
                  </a:lnTo>
                  <a:lnTo>
                    <a:pt x="40768" y="76"/>
                  </a:lnTo>
                  <a:lnTo>
                    <a:pt x="40391" y="0"/>
                  </a:lnTo>
                  <a:close/>
                </a:path>
              </a:pathLst>
            </a:custGeom>
            <a:solidFill>
              <a:srgbClr val="F5B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66"/>
          <p:cNvSpPr/>
          <p:nvPr/>
        </p:nvSpPr>
        <p:spPr>
          <a:xfrm>
            <a:off x="1028697" y="3492145"/>
            <a:ext cx="1685100" cy="45300"/>
          </a:xfrm>
          <a:prstGeom prst="rect">
            <a:avLst/>
          </a:prstGeom>
          <a:solidFill>
            <a:srgbClr val="F1B4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1">
  <p:cSld name="TITLE_12_1">
    <p:bg>
      <p:bgPr>
        <a:solidFill>
          <a:srgbClr val="111823"/>
        </a:solidFill>
      </p:bgPr>
    </p:bg>
    <p:spTree>
      <p:nvGrpSpPr>
        <p:cNvPr id="56" name="Shape 56"/>
        <p:cNvGrpSpPr/>
        <p:nvPr/>
      </p:nvGrpSpPr>
      <p:grpSpPr>
        <a:xfrm>
          <a:off x="0" y="0"/>
          <a:ext cx="0" cy="0"/>
          <a:chOff x="0" y="0"/>
          <a:chExt cx="0" cy="0"/>
        </a:xfrm>
      </p:grpSpPr>
      <p:sp>
        <p:nvSpPr>
          <p:cNvPr id="57" name="Google Shape;57;p8"/>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8" name="Google Shape;58;p8"/>
          <p:cNvPicPr preferRelativeResize="0"/>
          <p:nvPr/>
        </p:nvPicPr>
        <p:blipFill>
          <a:blip r:embed="rId2">
            <a:alphaModFix/>
          </a:blip>
          <a:stretch>
            <a:fillRect/>
          </a:stretch>
        </p:blipFill>
        <p:spPr>
          <a:xfrm>
            <a:off x="0" y="5005375"/>
            <a:ext cx="9144000" cy="138125"/>
          </a:xfrm>
          <a:prstGeom prst="rect">
            <a:avLst/>
          </a:prstGeom>
          <a:noFill/>
          <a:ln>
            <a:noFill/>
          </a:ln>
        </p:spPr>
      </p:pic>
      <p:cxnSp>
        <p:nvCxnSpPr>
          <p:cNvPr id="59" name="Google Shape;59;p8"/>
          <p:cNvCxnSpPr/>
          <p:nvPr/>
        </p:nvCxnSpPr>
        <p:spPr>
          <a:xfrm>
            <a:off x="3048000" y="1905000"/>
            <a:ext cx="0" cy="1295400"/>
          </a:xfrm>
          <a:prstGeom prst="straightConnector1">
            <a:avLst/>
          </a:prstGeom>
          <a:noFill/>
          <a:ln cap="flat" cmpd="sng" w="9525">
            <a:solidFill>
              <a:srgbClr val="E93D44"/>
            </a:solidFill>
            <a:prstDash val="solid"/>
            <a:round/>
            <a:headEnd len="med" w="med" type="none"/>
            <a:tailEnd len="med" w="med" type="none"/>
          </a:ln>
        </p:spPr>
      </p:cxnSp>
      <p:sp>
        <p:nvSpPr>
          <p:cNvPr id="60" name="Google Shape;60;p8"/>
          <p:cNvSpPr/>
          <p:nvPr>
            <p:ph idx="2" type="pic"/>
          </p:nvPr>
        </p:nvSpPr>
        <p:spPr>
          <a:xfrm>
            <a:off x="3543300" y="1905000"/>
            <a:ext cx="2057400" cy="1295400"/>
          </a:xfrm>
          <a:prstGeom prst="rect">
            <a:avLst/>
          </a:prstGeom>
          <a:noFill/>
          <a:ln>
            <a:noFill/>
          </a:ln>
        </p:spPr>
      </p:sp>
      <p:sp>
        <p:nvSpPr>
          <p:cNvPr id="61" name="Google Shape;61;p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62" name="Google Shape;62;p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63" name="Google Shape;63;p8"/>
          <p:cNvPicPr preferRelativeResize="0"/>
          <p:nvPr/>
        </p:nvPicPr>
        <p:blipFill>
          <a:blip r:embed="rId3">
            <a:alphaModFix/>
          </a:blip>
          <a:stretch>
            <a:fillRect/>
          </a:stretch>
        </p:blipFill>
        <p:spPr>
          <a:xfrm>
            <a:off x="525400" y="1770100"/>
            <a:ext cx="2368850" cy="1603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1 1">
  <p:cSld name="TITLE_12_1_1">
    <p:bg>
      <p:bgPr>
        <a:solidFill>
          <a:srgbClr val="111823"/>
        </a:solidFill>
      </p:bgPr>
    </p:bg>
    <p:spTree>
      <p:nvGrpSpPr>
        <p:cNvPr id="64" name="Shape 64"/>
        <p:cNvGrpSpPr/>
        <p:nvPr/>
      </p:nvGrpSpPr>
      <p:grpSpPr>
        <a:xfrm>
          <a:off x="0" y="0"/>
          <a:ext cx="0" cy="0"/>
          <a:chOff x="0" y="0"/>
          <a:chExt cx="0" cy="0"/>
        </a:xfrm>
      </p:grpSpPr>
      <p:sp>
        <p:nvSpPr>
          <p:cNvPr id="65" name="Google Shape;65;p9"/>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66" name="Google Shape;66;p9"/>
          <p:cNvPicPr preferRelativeResize="0"/>
          <p:nvPr/>
        </p:nvPicPr>
        <p:blipFill>
          <a:blip r:embed="rId2">
            <a:alphaModFix/>
          </a:blip>
          <a:stretch>
            <a:fillRect/>
          </a:stretch>
        </p:blipFill>
        <p:spPr>
          <a:xfrm>
            <a:off x="0" y="5005375"/>
            <a:ext cx="9144000" cy="138125"/>
          </a:xfrm>
          <a:prstGeom prst="rect">
            <a:avLst/>
          </a:prstGeom>
          <a:noFill/>
          <a:ln>
            <a:noFill/>
          </a:ln>
        </p:spPr>
      </p:pic>
      <p:pic>
        <p:nvPicPr>
          <p:cNvPr id="67" name="Google Shape;67;p9"/>
          <p:cNvPicPr preferRelativeResize="0"/>
          <p:nvPr/>
        </p:nvPicPr>
        <p:blipFill rotWithShape="1">
          <a:blip r:embed="rId3">
            <a:alphaModFix/>
          </a:blip>
          <a:srcRect b="0" l="11273" r="12033" t="0"/>
          <a:stretch/>
        </p:blipFill>
        <p:spPr>
          <a:xfrm>
            <a:off x="2403051" y="2057850"/>
            <a:ext cx="1599998" cy="1065901"/>
          </a:xfrm>
          <a:prstGeom prst="rect">
            <a:avLst/>
          </a:prstGeom>
          <a:noFill/>
          <a:ln>
            <a:noFill/>
          </a:ln>
        </p:spPr>
      </p:pic>
      <p:cxnSp>
        <p:nvCxnSpPr>
          <p:cNvPr id="68" name="Google Shape;68;p9"/>
          <p:cNvCxnSpPr/>
          <p:nvPr/>
        </p:nvCxnSpPr>
        <p:spPr>
          <a:xfrm>
            <a:off x="4414488" y="1924050"/>
            <a:ext cx="0" cy="1295400"/>
          </a:xfrm>
          <a:prstGeom prst="straightConnector1">
            <a:avLst/>
          </a:prstGeom>
          <a:noFill/>
          <a:ln cap="flat" cmpd="sng" w="9525">
            <a:solidFill>
              <a:srgbClr val="E93D44"/>
            </a:solidFill>
            <a:prstDash val="solid"/>
            <a:round/>
            <a:headEnd len="med" w="med" type="none"/>
            <a:tailEnd len="med" w="med" type="none"/>
          </a:ln>
        </p:spPr>
      </p:cxnSp>
      <p:sp>
        <p:nvSpPr>
          <p:cNvPr id="69" name="Google Shape;69;p9"/>
          <p:cNvSpPr/>
          <p:nvPr>
            <p:ph idx="2" type="pic"/>
          </p:nvPr>
        </p:nvSpPr>
        <p:spPr>
          <a:xfrm>
            <a:off x="4897738" y="1962150"/>
            <a:ext cx="1843200" cy="1219200"/>
          </a:xfrm>
          <a:prstGeom prst="rect">
            <a:avLst/>
          </a:prstGeom>
          <a:noFill/>
          <a:ln>
            <a:noFill/>
          </a:ln>
        </p:spPr>
      </p:sp>
      <p:sp>
        <p:nvSpPr>
          <p:cNvPr id="70" name="Google Shape;70;p9"/>
          <p:cNvSpPr txBox="1"/>
          <p:nvPr>
            <p:ph type="title"/>
          </p:nvPr>
        </p:nvSpPr>
        <p:spPr>
          <a:xfrm>
            <a:off x="1650150" y="3318750"/>
            <a:ext cx="5843700" cy="3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1pPr>
            <a:lvl2pPr lvl="1"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2pPr>
            <a:lvl3pPr lvl="2"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3pPr>
            <a:lvl4pPr lvl="3"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4pPr>
            <a:lvl5pPr lvl="4"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5pPr>
            <a:lvl6pPr lvl="5"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6pPr>
            <a:lvl7pPr lvl="6"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7pPr>
            <a:lvl8pPr lvl="7"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8pPr>
            <a:lvl9pPr lvl="8"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9pPr>
          </a:lstStyle>
          <a:p/>
        </p:txBody>
      </p:sp>
      <p:sp>
        <p:nvSpPr>
          <p:cNvPr id="71" name="Google Shape;71;p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72" name="Google Shape;72;p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sp>
        <p:nvSpPr>
          <p:cNvPr id="73" name="Google Shape;73;p9"/>
          <p:cNvSpPr txBox="1"/>
          <p:nvPr/>
        </p:nvSpPr>
        <p:spPr>
          <a:xfrm>
            <a:off x="223325" y="4790500"/>
            <a:ext cx="86373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EEEEEE"/>
                </a:solidFill>
                <a:latin typeface="Roboto"/>
                <a:ea typeface="Roboto"/>
                <a:cs typeface="Roboto"/>
                <a:sym typeface="Roboto"/>
              </a:rPr>
              <a:t>The content and information contained in this deck is considered confidential and proprietary information of Wizeline and has been provided for discussion purposes only. The Information contained herein may not be reproduced or disclosed to any third party without Wizeline’s prior written consent.</a:t>
            </a:r>
            <a:endParaRPr sz="500">
              <a:solidFill>
                <a:srgbClr val="EEEEEE"/>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1 1 1">
  <p:cSld name="TITLE_12_1_1_1">
    <p:bg>
      <p:bgPr>
        <a:solidFill>
          <a:schemeClr val="lt1"/>
        </a:solidFill>
      </p:bgPr>
    </p:bg>
    <p:spTree>
      <p:nvGrpSpPr>
        <p:cNvPr id="74" name="Shape 74"/>
        <p:cNvGrpSpPr/>
        <p:nvPr/>
      </p:nvGrpSpPr>
      <p:grpSpPr>
        <a:xfrm>
          <a:off x="0" y="0"/>
          <a:ext cx="0" cy="0"/>
          <a:chOff x="0" y="0"/>
          <a:chExt cx="0" cy="0"/>
        </a:xfrm>
      </p:grpSpPr>
      <p:sp>
        <p:nvSpPr>
          <p:cNvPr id="75" name="Google Shape;75;p10"/>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76" name="Google Shape;76;p10"/>
          <p:cNvPicPr preferRelativeResize="0"/>
          <p:nvPr/>
        </p:nvPicPr>
        <p:blipFill>
          <a:blip r:embed="rId2">
            <a:alphaModFix/>
          </a:blip>
          <a:stretch>
            <a:fillRect/>
          </a:stretch>
        </p:blipFill>
        <p:spPr>
          <a:xfrm>
            <a:off x="0" y="5005375"/>
            <a:ext cx="9144000" cy="138125"/>
          </a:xfrm>
          <a:prstGeom prst="rect">
            <a:avLst/>
          </a:prstGeom>
          <a:noFill/>
          <a:ln>
            <a:noFill/>
          </a:ln>
        </p:spPr>
      </p:pic>
      <p:pic>
        <p:nvPicPr>
          <p:cNvPr id="77" name="Google Shape;77;p10"/>
          <p:cNvPicPr preferRelativeResize="0"/>
          <p:nvPr/>
        </p:nvPicPr>
        <p:blipFill>
          <a:blip r:embed="rId3">
            <a:alphaModFix/>
          </a:blip>
          <a:stretch>
            <a:fillRect/>
          </a:stretch>
        </p:blipFill>
        <p:spPr>
          <a:xfrm>
            <a:off x="2552911" y="2038812"/>
            <a:ext cx="1459651" cy="987988"/>
          </a:xfrm>
          <a:prstGeom prst="rect">
            <a:avLst/>
          </a:prstGeom>
          <a:noFill/>
          <a:ln>
            <a:noFill/>
          </a:ln>
        </p:spPr>
      </p:pic>
      <p:cxnSp>
        <p:nvCxnSpPr>
          <p:cNvPr id="78" name="Google Shape;78;p10"/>
          <p:cNvCxnSpPr/>
          <p:nvPr/>
        </p:nvCxnSpPr>
        <p:spPr>
          <a:xfrm>
            <a:off x="4345363" y="1901700"/>
            <a:ext cx="0" cy="1340100"/>
          </a:xfrm>
          <a:prstGeom prst="straightConnector1">
            <a:avLst/>
          </a:prstGeom>
          <a:noFill/>
          <a:ln cap="flat" cmpd="sng" w="9525">
            <a:solidFill>
              <a:srgbClr val="222222"/>
            </a:solidFill>
            <a:prstDash val="solid"/>
            <a:round/>
            <a:headEnd len="med" w="med" type="none"/>
            <a:tailEnd len="med" w="med" type="none"/>
          </a:ln>
        </p:spPr>
      </p:cxnSp>
      <p:sp>
        <p:nvSpPr>
          <p:cNvPr id="79" name="Google Shape;79;p10"/>
          <p:cNvSpPr/>
          <p:nvPr>
            <p:ph idx="2" type="pic"/>
          </p:nvPr>
        </p:nvSpPr>
        <p:spPr>
          <a:xfrm>
            <a:off x="4786200" y="1943100"/>
            <a:ext cx="1843200" cy="1219200"/>
          </a:xfrm>
          <a:prstGeom prst="rect">
            <a:avLst/>
          </a:prstGeom>
          <a:noFill/>
          <a:ln>
            <a:noFill/>
          </a:ln>
        </p:spPr>
      </p:sp>
      <p:sp>
        <p:nvSpPr>
          <p:cNvPr id="80" name="Google Shape;80;p10"/>
          <p:cNvSpPr txBox="1"/>
          <p:nvPr>
            <p:ph type="title"/>
          </p:nvPr>
        </p:nvSpPr>
        <p:spPr>
          <a:xfrm>
            <a:off x="1650150" y="3318750"/>
            <a:ext cx="5843700" cy="3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203449"/>
              </a:buClr>
              <a:buSzPts val="2100"/>
              <a:buFont typeface="Nunito"/>
              <a:buNone/>
              <a:defRPr sz="2100">
                <a:solidFill>
                  <a:srgbClr val="203449"/>
                </a:solidFill>
                <a:latin typeface="Nunito"/>
                <a:ea typeface="Nunito"/>
                <a:cs typeface="Nunito"/>
                <a:sym typeface="Nunito"/>
              </a:defRPr>
            </a:lvl1pPr>
            <a:lvl2pPr lvl="1"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2pPr>
            <a:lvl3pPr lvl="2"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3pPr>
            <a:lvl4pPr lvl="3"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4pPr>
            <a:lvl5pPr lvl="4"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5pPr>
            <a:lvl6pPr lvl="5"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6pPr>
            <a:lvl7pPr lvl="6"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7pPr>
            <a:lvl8pPr lvl="7"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8pPr>
            <a:lvl9pPr lvl="8"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theme" Target="../theme/theme2.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ctr">
              <a:buNone/>
              <a:defRPr sz="800">
                <a:solidFill>
                  <a:srgbClr val="999999"/>
                </a:solidFill>
                <a:latin typeface="Nunito"/>
                <a:ea typeface="Nunito"/>
                <a:cs typeface="Nunito"/>
                <a:sym typeface="Nunito"/>
              </a:defRPr>
            </a:lvl1pPr>
            <a:lvl2pPr lvl="1" rtl="0" algn="ctr">
              <a:buNone/>
              <a:defRPr sz="800">
                <a:solidFill>
                  <a:srgbClr val="999999"/>
                </a:solidFill>
                <a:latin typeface="Nunito"/>
                <a:ea typeface="Nunito"/>
                <a:cs typeface="Nunito"/>
                <a:sym typeface="Nunito"/>
              </a:defRPr>
            </a:lvl2pPr>
            <a:lvl3pPr lvl="2" rtl="0" algn="ctr">
              <a:buNone/>
              <a:defRPr sz="800">
                <a:solidFill>
                  <a:srgbClr val="999999"/>
                </a:solidFill>
                <a:latin typeface="Nunito"/>
                <a:ea typeface="Nunito"/>
                <a:cs typeface="Nunito"/>
                <a:sym typeface="Nunito"/>
              </a:defRPr>
            </a:lvl3pPr>
            <a:lvl4pPr lvl="3" rtl="0" algn="ctr">
              <a:buNone/>
              <a:defRPr sz="800">
                <a:solidFill>
                  <a:srgbClr val="999999"/>
                </a:solidFill>
                <a:latin typeface="Nunito"/>
                <a:ea typeface="Nunito"/>
                <a:cs typeface="Nunito"/>
                <a:sym typeface="Nunito"/>
              </a:defRPr>
            </a:lvl4pPr>
            <a:lvl5pPr lvl="4" rtl="0" algn="ctr">
              <a:buNone/>
              <a:defRPr sz="800">
                <a:solidFill>
                  <a:srgbClr val="999999"/>
                </a:solidFill>
                <a:latin typeface="Nunito"/>
                <a:ea typeface="Nunito"/>
                <a:cs typeface="Nunito"/>
                <a:sym typeface="Nunito"/>
              </a:defRPr>
            </a:lvl5pPr>
            <a:lvl6pPr lvl="5" rtl="0" algn="ctr">
              <a:buNone/>
              <a:defRPr sz="800">
                <a:solidFill>
                  <a:srgbClr val="999999"/>
                </a:solidFill>
                <a:latin typeface="Nunito"/>
                <a:ea typeface="Nunito"/>
                <a:cs typeface="Nunito"/>
                <a:sym typeface="Nunito"/>
              </a:defRPr>
            </a:lvl6pPr>
            <a:lvl7pPr lvl="6" rtl="0" algn="ctr">
              <a:buNone/>
              <a:defRPr sz="800">
                <a:solidFill>
                  <a:srgbClr val="999999"/>
                </a:solidFill>
                <a:latin typeface="Nunito"/>
                <a:ea typeface="Nunito"/>
                <a:cs typeface="Nunito"/>
                <a:sym typeface="Nunito"/>
              </a:defRPr>
            </a:lvl7pPr>
            <a:lvl8pPr lvl="7" rtl="0" algn="ctr">
              <a:buNone/>
              <a:defRPr sz="800">
                <a:solidFill>
                  <a:srgbClr val="999999"/>
                </a:solidFill>
                <a:latin typeface="Nunito"/>
                <a:ea typeface="Nunito"/>
                <a:cs typeface="Nunito"/>
                <a:sym typeface="Nunito"/>
              </a:defRPr>
            </a:lvl8pPr>
            <a:lvl9pPr lvl="8" rtl="0" algn="ctr">
              <a:buNone/>
              <a:defRPr sz="800">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60">
          <p15:clr>
            <a:srgbClr val="EA4335"/>
          </p15:clr>
        </p15:guide>
        <p15:guide id="2" pos="977">
          <p15:clr>
            <a:srgbClr val="EA4335"/>
          </p15:clr>
        </p15:guide>
        <p15:guide id="3" pos="1584">
          <p15:clr>
            <a:srgbClr val="EA4335"/>
          </p15:clr>
        </p15:guide>
        <p15:guide id="4" pos="2232">
          <p15:clr>
            <a:srgbClr val="EA4335"/>
          </p15:clr>
        </p15:guide>
        <p15:guide id="5" pos="2880">
          <p15:clr>
            <a:schemeClr val="accent5"/>
          </p15:clr>
        </p15:guide>
        <p15:guide id="6" pos="3528">
          <p15:clr>
            <a:srgbClr val="EA4335"/>
          </p15:clr>
        </p15:guide>
        <p15:guide id="7" pos="4176">
          <p15:clr>
            <a:srgbClr val="EA4335"/>
          </p15:clr>
        </p15:guide>
        <p15:guide id="8" pos="4783">
          <p15:clr>
            <a:srgbClr val="EA4335"/>
          </p15:clr>
        </p15:guide>
        <p15:guide id="9" pos="5389">
          <p15:clr>
            <a:srgbClr val="EA4335"/>
          </p15:clr>
        </p15:guide>
        <p15:guide id="10" orient="horz" pos="288">
          <p15:clr>
            <a:srgbClr val="EA4335"/>
          </p15:clr>
        </p15:guide>
        <p15:guide id="11" orient="horz" pos="551">
          <p15:clr>
            <a:srgbClr val="EA4335"/>
          </p15:clr>
        </p15:guide>
        <p15:guide id="12" orient="horz" pos="2952">
          <p15:clr>
            <a:srgbClr val="EA4335"/>
          </p15:clr>
        </p15:guide>
        <p15:guide id="13" orient="horz" pos="72">
          <p15:clr>
            <a:srgbClr val="EA4335"/>
          </p15:clr>
        </p15:guide>
        <p15:guide id="14" orient="horz" pos="180">
          <p15:clr>
            <a:srgbClr val="EA4335"/>
          </p15:clr>
        </p15:guide>
        <p15:guide id="15" pos="5510">
          <p15:clr>
            <a:srgbClr val="EA4335"/>
          </p15:clr>
        </p15:guide>
        <p15:guide id="16" pos="5647">
          <p15:clr>
            <a:srgbClr val="EA4335"/>
          </p15:clr>
        </p15:guide>
        <p15:guide id="17" orient="horz" pos="1620">
          <p15:clr>
            <a:srgbClr val="EA4335"/>
          </p15:clr>
        </p15:guide>
        <p15:guide id="18" pos="113">
          <p15:clr>
            <a:srgbClr val="EA4335"/>
          </p15:clr>
        </p15:guide>
        <p15:guide id="19" pos="23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33.jpg"/><Relationship Id="rId5"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7"/>
          <p:cNvSpPr/>
          <p:nvPr/>
        </p:nvSpPr>
        <p:spPr>
          <a:xfrm>
            <a:off x="0" y="0"/>
            <a:ext cx="9166500" cy="5143500"/>
          </a:xfrm>
          <a:prstGeom prst="rect">
            <a:avLst/>
          </a:prstGeom>
          <a:solidFill>
            <a:srgbClr val="111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7"/>
          <p:cNvSpPr txBox="1"/>
          <p:nvPr/>
        </p:nvSpPr>
        <p:spPr>
          <a:xfrm>
            <a:off x="1072750" y="1700250"/>
            <a:ext cx="7005000" cy="1159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600">
                <a:solidFill>
                  <a:srgbClr val="E93D44"/>
                </a:solidFill>
                <a:latin typeface="Nunito Sans ExtraBold"/>
                <a:ea typeface="Nunito Sans ExtraBold"/>
                <a:cs typeface="Nunito Sans ExtraBold"/>
                <a:sym typeface="Nunito Sans ExtraBold"/>
              </a:rPr>
              <a:t>MLOps Team 8</a:t>
            </a:r>
            <a:endParaRPr sz="3600">
              <a:solidFill>
                <a:srgbClr val="E93D44"/>
              </a:solidFill>
              <a:latin typeface="Nunito Sans ExtraBold"/>
              <a:ea typeface="Nunito Sans ExtraBold"/>
              <a:cs typeface="Nunito Sans ExtraBold"/>
              <a:sym typeface="Nunito Sans ExtraBold"/>
            </a:endParaRPr>
          </a:p>
        </p:txBody>
      </p:sp>
      <p:sp>
        <p:nvSpPr>
          <p:cNvPr id="687" name="Google Shape;687;p67"/>
          <p:cNvSpPr txBox="1"/>
          <p:nvPr/>
        </p:nvSpPr>
        <p:spPr>
          <a:xfrm>
            <a:off x="1148950" y="2880750"/>
            <a:ext cx="6719400" cy="1258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2400">
                <a:solidFill>
                  <a:schemeClr val="lt1"/>
                </a:solidFill>
                <a:latin typeface="Nunito Sans Light"/>
                <a:ea typeface="Nunito Sans Light"/>
                <a:cs typeface="Nunito Sans Light"/>
                <a:sym typeface="Nunito Sans Light"/>
              </a:rPr>
              <a:t>Oscar Garcia</a:t>
            </a:r>
            <a:endParaRPr sz="2400">
              <a:solidFill>
                <a:schemeClr val="lt1"/>
              </a:solidFill>
              <a:latin typeface="Nunito Sans Light"/>
              <a:ea typeface="Nunito Sans Light"/>
              <a:cs typeface="Nunito Sans Light"/>
              <a:sym typeface="Nunito Sans Light"/>
            </a:endParaRPr>
          </a:p>
          <a:p>
            <a:pPr indent="0" lvl="0" marL="0" rtl="0" algn="l">
              <a:lnSpc>
                <a:spcPct val="115000"/>
              </a:lnSpc>
              <a:spcBef>
                <a:spcPts val="800"/>
              </a:spcBef>
              <a:spcAft>
                <a:spcPts val="0"/>
              </a:spcAft>
              <a:buClr>
                <a:schemeClr val="dk1"/>
              </a:buClr>
              <a:buSzPts val="1100"/>
              <a:buFont typeface="Arial"/>
              <a:buNone/>
            </a:pPr>
            <a:r>
              <a:rPr lang="en" sz="2400">
                <a:solidFill>
                  <a:schemeClr val="lt1"/>
                </a:solidFill>
                <a:latin typeface="Nunito Sans Light"/>
                <a:ea typeface="Nunito Sans Light"/>
                <a:cs typeface="Nunito Sans Light"/>
                <a:sym typeface="Nunito Sans Light"/>
              </a:rPr>
              <a:t>Sergio Acuña</a:t>
            </a:r>
            <a:endParaRPr sz="2400">
              <a:solidFill>
                <a:schemeClr val="lt1"/>
              </a:solidFill>
              <a:latin typeface="Nunito Sans Light"/>
              <a:ea typeface="Nunito Sans Light"/>
              <a:cs typeface="Nunito Sans Light"/>
              <a:sym typeface="Nunito Sans Light"/>
            </a:endParaRPr>
          </a:p>
          <a:p>
            <a:pPr indent="0" lvl="0" marL="0" rtl="0" algn="l">
              <a:lnSpc>
                <a:spcPct val="115000"/>
              </a:lnSpc>
              <a:spcBef>
                <a:spcPts val="800"/>
              </a:spcBef>
              <a:spcAft>
                <a:spcPts val="0"/>
              </a:spcAft>
              <a:buClr>
                <a:schemeClr val="dk1"/>
              </a:buClr>
              <a:buSzPts val="1100"/>
              <a:buFont typeface="Arial"/>
              <a:buNone/>
            </a:pPr>
            <a:r>
              <a:t/>
            </a:r>
            <a:endParaRPr sz="2400">
              <a:solidFill>
                <a:schemeClr val="lt1"/>
              </a:solidFill>
              <a:latin typeface="Nunito Sans Light"/>
              <a:ea typeface="Nunito Sans Light"/>
              <a:cs typeface="Nunito Sans Light"/>
              <a:sym typeface="Nunito Sans Light"/>
            </a:endParaRPr>
          </a:p>
          <a:p>
            <a:pPr indent="0" lvl="0" marL="0" rtl="0" algn="l">
              <a:lnSpc>
                <a:spcPct val="115000"/>
              </a:lnSpc>
              <a:spcBef>
                <a:spcPts val="800"/>
              </a:spcBef>
              <a:spcAft>
                <a:spcPts val="0"/>
              </a:spcAft>
              <a:buClr>
                <a:schemeClr val="dk1"/>
              </a:buClr>
              <a:buSzPts val="1100"/>
              <a:buFont typeface="Arial"/>
              <a:buNone/>
            </a:pPr>
            <a:r>
              <a:t/>
            </a:r>
            <a:endParaRPr sz="2400">
              <a:solidFill>
                <a:schemeClr val="lt1"/>
              </a:solidFill>
              <a:latin typeface="Nunito Sans Light"/>
              <a:ea typeface="Nunito Sans Light"/>
              <a:cs typeface="Nunito Sans Light"/>
              <a:sym typeface="Nunito Sans Light"/>
            </a:endParaRPr>
          </a:p>
          <a:p>
            <a:pPr indent="0" lvl="0" marL="0" rtl="0" algn="l">
              <a:lnSpc>
                <a:spcPct val="115000"/>
              </a:lnSpc>
              <a:spcBef>
                <a:spcPts val="800"/>
              </a:spcBef>
              <a:spcAft>
                <a:spcPts val="0"/>
              </a:spcAft>
              <a:buNone/>
            </a:pPr>
            <a:r>
              <a:t/>
            </a:r>
            <a:endParaRPr sz="2400">
              <a:solidFill>
                <a:schemeClr val="lt1"/>
              </a:solidFill>
              <a:latin typeface="Nunito Sans Light"/>
              <a:ea typeface="Nunito Sans Light"/>
              <a:cs typeface="Nunito Sans Light"/>
              <a:sym typeface="Nunito Sans Light"/>
            </a:endParaRPr>
          </a:p>
          <a:p>
            <a:pPr indent="0" lvl="0" marL="0" rtl="0" algn="l">
              <a:lnSpc>
                <a:spcPct val="115000"/>
              </a:lnSpc>
              <a:spcBef>
                <a:spcPts val="800"/>
              </a:spcBef>
              <a:spcAft>
                <a:spcPts val="800"/>
              </a:spcAft>
              <a:buNone/>
            </a:pPr>
            <a:r>
              <a:t/>
            </a:r>
            <a:endParaRPr sz="2400">
              <a:solidFill>
                <a:schemeClr val="lt1"/>
              </a:solidFill>
              <a:latin typeface="Nunito Sans Light"/>
              <a:ea typeface="Nunito Sans Light"/>
              <a:cs typeface="Nunito Sans Light"/>
              <a:sym typeface="Nunito Sans Light"/>
            </a:endParaRPr>
          </a:p>
        </p:txBody>
      </p:sp>
      <p:pic>
        <p:nvPicPr>
          <p:cNvPr id="688" name="Google Shape;688;p67"/>
          <p:cNvPicPr preferRelativeResize="0"/>
          <p:nvPr/>
        </p:nvPicPr>
        <p:blipFill>
          <a:blip r:embed="rId3">
            <a:alphaModFix/>
          </a:blip>
          <a:stretch>
            <a:fillRect/>
          </a:stretch>
        </p:blipFill>
        <p:spPr>
          <a:xfrm rot="10800000">
            <a:off x="0" y="2647500"/>
            <a:ext cx="880800" cy="101225"/>
          </a:xfrm>
          <a:prstGeom prst="rect">
            <a:avLst/>
          </a:prstGeom>
          <a:noFill/>
          <a:ln>
            <a:noFill/>
          </a:ln>
        </p:spPr>
      </p:pic>
      <p:pic>
        <p:nvPicPr>
          <p:cNvPr id="689" name="Google Shape;689;p67"/>
          <p:cNvPicPr preferRelativeResize="0"/>
          <p:nvPr/>
        </p:nvPicPr>
        <p:blipFill>
          <a:blip r:embed="rId4">
            <a:alphaModFix/>
          </a:blip>
          <a:stretch>
            <a:fillRect/>
          </a:stretch>
        </p:blipFill>
        <p:spPr>
          <a:xfrm>
            <a:off x="7868225" y="272054"/>
            <a:ext cx="1001025" cy="677574"/>
          </a:xfrm>
          <a:prstGeom prst="rect">
            <a:avLst/>
          </a:prstGeom>
          <a:noFill/>
          <a:ln>
            <a:noFill/>
          </a:ln>
        </p:spPr>
      </p:pic>
      <p:pic>
        <p:nvPicPr>
          <p:cNvPr id="690" name="Google Shape;690;p67"/>
          <p:cNvPicPr preferRelativeResize="0"/>
          <p:nvPr/>
        </p:nvPicPr>
        <p:blipFill>
          <a:blip r:embed="rId5">
            <a:alphaModFix/>
          </a:blip>
          <a:stretch>
            <a:fillRect/>
          </a:stretch>
        </p:blipFill>
        <p:spPr>
          <a:xfrm>
            <a:off x="8286750" y="4816950"/>
            <a:ext cx="789000" cy="214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6"/>
          <p:cNvSpPr txBox="1"/>
          <p:nvPr>
            <p:ph type="title"/>
          </p:nvPr>
        </p:nvSpPr>
        <p:spPr>
          <a:xfrm>
            <a:off x="851950" y="457200"/>
            <a:ext cx="67404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Inference Architecture</a:t>
            </a:r>
            <a:endParaRPr/>
          </a:p>
        </p:txBody>
      </p:sp>
      <p:pic>
        <p:nvPicPr>
          <p:cNvPr id="819" name="Google Shape;819;p76"/>
          <p:cNvPicPr preferRelativeResize="0"/>
          <p:nvPr/>
        </p:nvPicPr>
        <p:blipFill rotWithShape="1">
          <a:blip r:embed="rId3">
            <a:alphaModFix/>
          </a:blip>
          <a:srcRect b="41307" l="0" r="0" t="0"/>
          <a:stretch/>
        </p:blipFill>
        <p:spPr>
          <a:xfrm>
            <a:off x="1007175" y="1408113"/>
            <a:ext cx="7129651" cy="2327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7"/>
          <p:cNvSpPr txBox="1"/>
          <p:nvPr>
            <p:ph type="title"/>
          </p:nvPr>
        </p:nvSpPr>
        <p:spPr>
          <a:xfrm>
            <a:off x="571500" y="874175"/>
            <a:ext cx="1943100" cy="16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825" name="Google Shape;825;p77"/>
          <p:cNvCxnSpPr/>
          <p:nvPr/>
        </p:nvCxnSpPr>
        <p:spPr>
          <a:xfrm>
            <a:off x="5289100" y="1398200"/>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826" name="Google Shape;826;p77"/>
          <p:cNvCxnSpPr/>
          <p:nvPr/>
        </p:nvCxnSpPr>
        <p:spPr>
          <a:xfrm>
            <a:off x="5289100" y="2255925"/>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827" name="Google Shape;827;p77"/>
          <p:cNvCxnSpPr/>
          <p:nvPr/>
        </p:nvCxnSpPr>
        <p:spPr>
          <a:xfrm>
            <a:off x="5289100" y="3113650"/>
            <a:ext cx="3397800" cy="0"/>
          </a:xfrm>
          <a:prstGeom prst="straightConnector1">
            <a:avLst/>
          </a:prstGeom>
          <a:noFill/>
          <a:ln cap="flat" cmpd="sng" w="19050">
            <a:solidFill>
              <a:srgbClr val="C9D3D5"/>
            </a:solidFill>
            <a:prstDash val="solid"/>
            <a:round/>
            <a:headEnd len="med" w="med" type="none"/>
            <a:tailEnd len="med" w="med" type="none"/>
          </a:ln>
        </p:spPr>
      </p:cxnSp>
      <p:sp>
        <p:nvSpPr>
          <p:cNvPr id="828" name="Google Shape;828;p77"/>
          <p:cNvSpPr txBox="1"/>
          <p:nvPr/>
        </p:nvSpPr>
        <p:spPr>
          <a:xfrm>
            <a:off x="5070700" y="721300"/>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Problem Statement</a:t>
            </a:r>
            <a:endParaRPr/>
          </a:p>
        </p:txBody>
      </p:sp>
      <p:cxnSp>
        <p:nvCxnSpPr>
          <p:cNvPr id="829" name="Google Shape;829;p77"/>
          <p:cNvCxnSpPr/>
          <p:nvPr/>
        </p:nvCxnSpPr>
        <p:spPr>
          <a:xfrm>
            <a:off x="5289100" y="3971375"/>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830" name="Google Shape;830;p77"/>
          <p:cNvCxnSpPr/>
          <p:nvPr/>
        </p:nvCxnSpPr>
        <p:spPr>
          <a:xfrm>
            <a:off x="5289100" y="4829100"/>
            <a:ext cx="3397800" cy="0"/>
          </a:xfrm>
          <a:prstGeom prst="straightConnector1">
            <a:avLst/>
          </a:prstGeom>
          <a:noFill/>
          <a:ln cap="flat" cmpd="sng" w="19050">
            <a:solidFill>
              <a:srgbClr val="C9D3D5"/>
            </a:solidFill>
            <a:prstDash val="solid"/>
            <a:round/>
            <a:headEnd len="med" w="med" type="none"/>
            <a:tailEnd len="med" w="med" type="none"/>
          </a:ln>
        </p:spPr>
      </p:cxnSp>
      <p:sp>
        <p:nvSpPr>
          <p:cNvPr id="831" name="Google Shape;831;p77"/>
          <p:cNvSpPr txBox="1"/>
          <p:nvPr/>
        </p:nvSpPr>
        <p:spPr>
          <a:xfrm>
            <a:off x="5070700" y="1593913"/>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Pipeline Architecture</a:t>
            </a:r>
            <a:endParaRPr/>
          </a:p>
        </p:txBody>
      </p:sp>
      <p:sp>
        <p:nvSpPr>
          <p:cNvPr id="832" name="Google Shape;832;p77"/>
          <p:cNvSpPr txBox="1"/>
          <p:nvPr/>
        </p:nvSpPr>
        <p:spPr>
          <a:xfrm>
            <a:off x="5070700" y="2466550"/>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Dashboard</a:t>
            </a:r>
            <a:endParaRPr/>
          </a:p>
        </p:txBody>
      </p:sp>
      <p:sp>
        <p:nvSpPr>
          <p:cNvPr id="833" name="Google Shape;833;p77"/>
          <p:cNvSpPr txBox="1"/>
          <p:nvPr/>
        </p:nvSpPr>
        <p:spPr>
          <a:xfrm>
            <a:off x="5070700" y="3339163"/>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Inference Architecture</a:t>
            </a:r>
            <a:endParaRPr b="1" sz="1600">
              <a:solidFill>
                <a:srgbClr val="203449"/>
              </a:solidFill>
              <a:latin typeface="Nunito Sans"/>
              <a:ea typeface="Nunito Sans"/>
              <a:cs typeface="Nunito Sans"/>
              <a:sym typeface="Nunito Sans"/>
            </a:endParaRPr>
          </a:p>
        </p:txBody>
      </p:sp>
      <p:sp>
        <p:nvSpPr>
          <p:cNvPr id="834" name="Google Shape;834;p77"/>
          <p:cNvSpPr txBox="1"/>
          <p:nvPr/>
        </p:nvSpPr>
        <p:spPr>
          <a:xfrm>
            <a:off x="5070700" y="4211825"/>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Highlights &amp; Q&amp;A</a:t>
            </a:r>
            <a:endParaRPr/>
          </a:p>
        </p:txBody>
      </p:sp>
      <p:sp>
        <p:nvSpPr>
          <p:cNvPr id="835" name="Google Shape;835;p77"/>
          <p:cNvSpPr/>
          <p:nvPr/>
        </p:nvSpPr>
        <p:spPr>
          <a:xfrm>
            <a:off x="8251975" y="1616734"/>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7"/>
          <p:cNvSpPr/>
          <p:nvPr/>
        </p:nvSpPr>
        <p:spPr>
          <a:xfrm>
            <a:off x="8251975" y="2489369"/>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7"/>
          <p:cNvSpPr/>
          <p:nvPr/>
        </p:nvSpPr>
        <p:spPr>
          <a:xfrm>
            <a:off x="8251975" y="3362003"/>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7"/>
          <p:cNvSpPr/>
          <p:nvPr/>
        </p:nvSpPr>
        <p:spPr>
          <a:xfrm>
            <a:off x="8251975" y="423463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7"/>
          <p:cNvSpPr/>
          <p:nvPr/>
        </p:nvSpPr>
        <p:spPr>
          <a:xfrm>
            <a:off x="8251975" y="74407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7"/>
          <p:cNvSpPr/>
          <p:nvPr/>
        </p:nvSpPr>
        <p:spPr>
          <a:xfrm>
            <a:off x="8291125" y="781750"/>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7"/>
          <p:cNvSpPr/>
          <p:nvPr/>
        </p:nvSpPr>
        <p:spPr>
          <a:xfrm>
            <a:off x="8291125" y="1654375"/>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7"/>
          <p:cNvSpPr/>
          <p:nvPr/>
        </p:nvSpPr>
        <p:spPr>
          <a:xfrm>
            <a:off x="8291125" y="2527013"/>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7"/>
          <p:cNvSpPr/>
          <p:nvPr/>
        </p:nvSpPr>
        <p:spPr>
          <a:xfrm>
            <a:off x="8291125" y="3399650"/>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7"/>
          <p:cNvSpPr/>
          <p:nvPr/>
        </p:nvSpPr>
        <p:spPr>
          <a:xfrm>
            <a:off x="8291125" y="4272288"/>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8"/>
          <p:cNvSpPr txBox="1"/>
          <p:nvPr>
            <p:ph idx="1" type="body"/>
          </p:nvPr>
        </p:nvSpPr>
        <p:spPr>
          <a:xfrm>
            <a:off x="571500" y="1152475"/>
            <a:ext cx="7983600" cy="3533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Scalable serverless solution by using Lambda.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Quicksight Dashboard automatically refresh when new data is available.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9144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Easily swap any transformer model.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Enables the u</a:t>
            </a:r>
            <a:r>
              <a:rPr lang="en" sz="1400"/>
              <a:t>sage of medallion architecture by adding a business level aggregates.</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0" name="Google Shape;850;p78"/>
          <p:cNvSpPr txBox="1"/>
          <p:nvPr>
            <p:ph type="title"/>
          </p:nvPr>
        </p:nvSpPr>
        <p:spPr>
          <a:xfrm>
            <a:off x="851950" y="457200"/>
            <a:ext cx="67404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Highlights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79"/>
          <p:cNvSpPr txBox="1"/>
          <p:nvPr>
            <p:ph idx="1" type="body"/>
          </p:nvPr>
        </p:nvSpPr>
        <p:spPr>
          <a:xfrm>
            <a:off x="571500" y="1152475"/>
            <a:ext cx="7983600" cy="3533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Save results in parquet -&gt; create Athena table -&gt; Populate Quicksight.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Use Batch for ML processing.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Use Sagemaker Endpoints for inference with larger transformer models.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Separate Lambdas: preprocessing, sentiment, summary and spam (APIGateway 29 seconds timeout).</a:t>
            </a:r>
            <a:endParaRPr sz="1400"/>
          </a:p>
        </p:txBody>
      </p:sp>
      <p:sp>
        <p:nvSpPr>
          <p:cNvPr id="856" name="Google Shape;856;p79"/>
          <p:cNvSpPr txBox="1"/>
          <p:nvPr>
            <p:ph type="title"/>
          </p:nvPr>
        </p:nvSpPr>
        <p:spPr>
          <a:xfrm>
            <a:off x="851950" y="457200"/>
            <a:ext cx="67404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Possible Improvements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0"/>
          <p:cNvSpPr txBox="1"/>
          <p:nvPr>
            <p:ph type="title"/>
          </p:nvPr>
        </p:nvSpPr>
        <p:spPr>
          <a:xfrm>
            <a:off x="461350" y="2356050"/>
            <a:ext cx="961200" cy="43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Nunito Sans ExtraBold"/>
                <a:ea typeface="Nunito Sans ExtraBold"/>
                <a:cs typeface="Nunito Sans ExtraBold"/>
                <a:sym typeface="Nunito Sans ExtraBold"/>
              </a:rPr>
              <a:t>Q&amp;A</a:t>
            </a:r>
            <a:endParaRPr sz="1500">
              <a:solidFill>
                <a:schemeClr val="lt1"/>
              </a:solidFill>
              <a:latin typeface="Nunito Sans"/>
              <a:ea typeface="Nunito Sans"/>
              <a:cs typeface="Nunito Sans"/>
              <a:sym typeface="Nunito Sans"/>
            </a:endParaRPr>
          </a:p>
        </p:txBody>
      </p:sp>
      <p:pic>
        <p:nvPicPr>
          <p:cNvPr id="862" name="Google Shape;862;p80"/>
          <p:cNvPicPr preferRelativeResize="0"/>
          <p:nvPr/>
        </p:nvPicPr>
        <p:blipFill>
          <a:blip r:embed="rId3">
            <a:alphaModFix/>
          </a:blip>
          <a:stretch>
            <a:fillRect/>
          </a:stretch>
        </p:blipFill>
        <p:spPr>
          <a:xfrm>
            <a:off x="8316875" y="4871275"/>
            <a:ext cx="713125" cy="193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1"/>
          <p:cNvSpPr txBox="1"/>
          <p:nvPr>
            <p:ph type="title"/>
          </p:nvPr>
        </p:nvSpPr>
        <p:spPr>
          <a:xfrm>
            <a:off x="3375750" y="1427000"/>
            <a:ext cx="4216500" cy="266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rgbClr val="203449"/>
                </a:solidFill>
                <a:latin typeface="Nunito Sans ExtraBold"/>
                <a:ea typeface="Nunito Sans ExtraBold"/>
                <a:cs typeface="Nunito Sans ExtraBold"/>
                <a:sym typeface="Nunito Sans ExtraBold"/>
              </a:rPr>
              <a:t>Thank you</a:t>
            </a:r>
            <a:endParaRPr sz="2600">
              <a:solidFill>
                <a:srgbClr val="203449"/>
              </a:solidFill>
              <a:latin typeface="Nunito Sans ExtraBold"/>
              <a:ea typeface="Nunito Sans ExtraBold"/>
              <a:cs typeface="Nunito Sans ExtraBold"/>
              <a:sym typeface="Nunito Sans ExtraBold"/>
            </a:endParaRPr>
          </a:p>
          <a:p>
            <a:pPr indent="0" lvl="0" marL="0" rtl="0" algn="l">
              <a:spcBef>
                <a:spcPts val="0"/>
              </a:spcBef>
              <a:spcAft>
                <a:spcPts val="0"/>
              </a:spcAft>
              <a:buNone/>
            </a:pPr>
            <a:r>
              <a:t/>
            </a:r>
            <a:endParaRPr sz="2600">
              <a:solidFill>
                <a:srgbClr val="203449"/>
              </a:solidFill>
              <a:latin typeface="Nunito Sans ExtraBold"/>
              <a:ea typeface="Nunito Sans ExtraBold"/>
              <a:cs typeface="Nunito Sans ExtraBold"/>
              <a:sym typeface="Nunito Sans ExtraBold"/>
            </a:endParaRPr>
          </a:p>
          <a:p>
            <a:pPr indent="0" lvl="0" marL="0" rtl="0" algn="l">
              <a:spcBef>
                <a:spcPts val="0"/>
              </a:spcBef>
              <a:spcAft>
                <a:spcPts val="0"/>
              </a:spcAft>
              <a:buNone/>
            </a:pPr>
            <a:r>
              <a:t/>
            </a:r>
            <a:endParaRPr sz="1500">
              <a:solidFill>
                <a:schemeClr val="dk2"/>
              </a:solidFill>
              <a:latin typeface="Nunito Sans"/>
              <a:ea typeface="Nunito Sans"/>
              <a:cs typeface="Nunito Sans"/>
              <a:sym typeface="Nunito Sans"/>
            </a:endParaRPr>
          </a:p>
        </p:txBody>
      </p:sp>
      <p:pic>
        <p:nvPicPr>
          <p:cNvPr id="868" name="Google Shape;868;p81"/>
          <p:cNvPicPr preferRelativeResize="0"/>
          <p:nvPr/>
        </p:nvPicPr>
        <p:blipFill>
          <a:blip r:embed="rId3">
            <a:alphaModFix/>
          </a:blip>
          <a:stretch>
            <a:fillRect/>
          </a:stretch>
        </p:blipFill>
        <p:spPr>
          <a:xfrm>
            <a:off x="8316875" y="4734600"/>
            <a:ext cx="713125" cy="193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8"/>
          <p:cNvSpPr txBox="1"/>
          <p:nvPr>
            <p:ph type="title"/>
          </p:nvPr>
        </p:nvSpPr>
        <p:spPr>
          <a:xfrm>
            <a:off x="6064950" y="2980525"/>
            <a:ext cx="1695300" cy="31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t/>
            </a:r>
            <a:endParaRPr b="1" sz="2000">
              <a:solidFill>
                <a:srgbClr val="203449"/>
              </a:solidFill>
              <a:latin typeface="Montserrat"/>
              <a:ea typeface="Montserrat"/>
              <a:cs typeface="Montserrat"/>
              <a:sym typeface="Montserrat"/>
            </a:endParaRPr>
          </a:p>
          <a:p>
            <a:pPr indent="0" lvl="0" marL="0" rtl="0" algn="l">
              <a:spcBef>
                <a:spcPts val="0"/>
              </a:spcBef>
              <a:spcAft>
                <a:spcPts val="0"/>
              </a:spcAft>
              <a:buNone/>
            </a:pPr>
            <a:r>
              <a:rPr b="1" lang="en" sz="2000">
                <a:solidFill>
                  <a:srgbClr val="203449"/>
                </a:solidFill>
                <a:latin typeface="Montserrat"/>
                <a:ea typeface="Montserrat"/>
                <a:cs typeface="Montserrat"/>
                <a:sym typeface="Montserrat"/>
              </a:rPr>
              <a:t>Oscar Garcia</a:t>
            </a:r>
            <a:endParaRPr b="1" sz="2000">
              <a:solidFill>
                <a:srgbClr val="203449"/>
              </a:solidFill>
              <a:latin typeface="Montserrat"/>
              <a:ea typeface="Montserrat"/>
              <a:cs typeface="Montserrat"/>
              <a:sym typeface="Montserrat"/>
            </a:endParaRPr>
          </a:p>
        </p:txBody>
      </p:sp>
      <p:sp>
        <p:nvSpPr>
          <p:cNvPr id="696" name="Google Shape;696;p68"/>
          <p:cNvSpPr txBox="1"/>
          <p:nvPr/>
        </p:nvSpPr>
        <p:spPr>
          <a:xfrm>
            <a:off x="5508300" y="3348750"/>
            <a:ext cx="28086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434343"/>
              </a:buClr>
              <a:buSzPts val="1200"/>
              <a:buFont typeface="Nunito Sans"/>
              <a:buChar char="●"/>
            </a:pPr>
            <a:r>
              <a:rPr lang="en" sz="1200">
                <a:solidFill>
                  <a:srgbClr val="434343"/>
                </a:solidFill>
                <a:latin typeface="Nunito Sans"/>
                <a:ea typeface="Nunito Sans"/>
                <a:cs typeface="Nunito Sans"/>
                <a:sym typeface="Nunito Sans"/>
              </a:rPr>
              <a:t>Data Scientist II</a:t>
            </a:r>
            <a:endParaRPr sz="1200">
              <a:solidFill>
                <a:srgbClr val="434343"/>
              </a:solidFill>
              <a:latin typeface="Nunito Sans"/>
              <a:ea typeface="Nunito Sans"/>
              <a:cs typeface="Nunito Sans"/>
              <a:sym typeface="Nunito Sans"/>
            </a:endParaRPr>
          </a:p>
          <a:p>
            <a:pPr indent="-304800" lvl="0" marL="457200" rtl="0" algn="l">
              <a:spcBef>
                <a:spcPts val="0"/>
              </a:spcBef>
              <a:spcAft>
                <a:spcPts val="0"/>
              </a:spcAft>
              <a:buClr>
                <a:srgbClr val="434343"/>
              </a:buClr>
              <a:buSzPts val="1200"/>
              <a:buFont typeface="Nunito Sans"/>
              <a:buChar char="●"/>
            </a:pPr>
            <a:r>
              <a:rPr lang="en" sz="1200">
                <a:solidFill>
                  <a:srgbClr val="434343"/>
                </a:solidFill>
                <a:latin typeface="Nunito Sans"/>
                <a:ea typeface="Nunito Sans"/>
                <a:cs typeface="Nunito Sans"/>
                <a:sym typeface="Nunito Sans"/>
              </a:rPr>
              <a:t>MS in Data Science</a:t>
            </a:r>
            <a:endParaRPr sz="1200">
              <a:solidFill>
                <a:srgbClr val="434343"/>
              </a:solidFill>
              <a:latin typeface="Nunito Sans"/>
              <a:ea typeface="Nunito Sans"/>
              <a:cs typeface="Nunito Sans"/>
              <a:sym typeface="Nunito Sans"/>
            </a:endParaRPr>
          </a:p>
          <a:p>
            <a:pPr indent="-304800" lvl="0" marL="457200" rtl="0" algn="l">
              <a:spcBef>
                <a:spcPts val="0"/>
              </a:spcBef>
              <a:spcAft>
                <a:spcPts val="0"/>
              </a:spcAft>
              <a:buClr>
                <a:srgbClr val="434343"/>
              </a:buClr>
              <a:buSzPts val="1200"/>
              <a:buFont typeface="Nunito Sans"/>
              <a:buChar char="●"/>
            </a:pPr>
            <a:r>
              <a:rPr lang="en" sz="1200">
                <a:solidFill>
                  <a:srgbClr val="434343"/>
                </a:solidFill>
                <a:latin typeface="Nunito Sans"/>
                <a:ea typeface="Nunito Sans"/>
                <a:cs typeface="Nunito Sans"/>
                <a:sym typeface="Nunito Sans"/>
              </a:rPr>
              <a:t>AWS Certified Machine Learning Specialist</a:t>
            </a:r>
            <a:endParaRPr sz="1200">
              <a:solidFill>
                <a:srgbClr val="434343"/>
              </a:solidFill>
              <a:latin typeface="Nunito Sans"/>
              <a:ea typeface="Nunito Sans"/>
              <a:cs typeface="Nunito Sans"/>
              <a:sym typeface="Nunito Sans"/>
            </a:endParaRPr>
          </a:p>
          <a:p>
            <a:pPr indent="-304800" lvl="0" marL="457200" rtl="0" algn="l">
              <a:spcBef>
                <a:spcPts val="0"/>
              </a:spcBef>
              <a:spcAft>
                <a:spcPts val="0"/>
              </a:spcAft>
              <a:buClr>
                <a:srgbClr val="434343"/>
              </a:buClr>
              <a:buSzPts val="1200"/>
              <a:buFont typeface="Nunito Sans"/>
              <a:buChar char="●"/>
            </a:pPr>
            <a:r>
              <a:rPr lang="en" sz="1200">
                <a:solidFill>
                  <a:srgbClr val="434343"/>
                </a:solidFill>
                <a:latin typeface="Nunito Sans"/>
                <a:ea typeface="Nunito Sans"/>
                <a:cs typeface="Nunito Sans"/>
                <a:sym typeface="Nunito Sans"/>
              </a:rPr>
              <a:t>AWS Certified Associate Developer</a:t>
            </a:r>
            <a:endParaRPr sz="1200">
              <a:solidFill>
                <a:srgbClr val="434343"/>
              </a:solidFill>
              <a:latin typeface="Nunito Sans"/>
              <a:ea typeface="Nunito Sans"/>
              <a:cs typeface="Nunito Sans"/>
              <a:sym typeface="Nunito Sans"/>
            </a:endParaRPr>
          </a:p>
        </p:txBody>
      </p:sp>
      <p:pic>
        <p:nvPicPr>
          <p:cNvPr id="697" name="Google Shape;697;p68"/>
          <p:cNvPicPr preferRelativeResize="0"/>
          <p:nvPr/>
        </p:nvPicPr>
        <p:blipFill>
          <a:blip r:embed="rId3">
            <a:alphaModFix/>
          </a:blip>
          <a:stretch>
            <a:fillRect/>
          </a:stretch>
        </p:blipFill>
        <p:spPr>
          <a:xfrm>
            <a:off x="8316875" y="4734600"/>
            <a:ext cx="713125" cy="193800"/>
          </a:xfrm>
          <a:prstGeom prst="rect">
            <a:avLst/>
          </a:prstGeom>
          <a:noFill/>
          <a:ln>
            <a:noFill/>
          </a:ln>
        </p:spPr>
      </p:pic>
      <p:pic>
        <p:nvPicPr>
          <p:cNvPr id="698" name="Google Shape;698;p68"/>
          <p:cNvPicPr preferRelativeResize="0"/>
          <p:nvPr/>
        </p:nvPicPr>
        <p:blipFill rotWithShape="1">
          <a:blip r:embed="rId4">
            <a:alphaModFix/>
          </a:blip>
          <a:srcRect b="0" l="0" r="0" t="12172"/>
          <a:stretch/>
        </p:blipFill>
        <p:spPr>
          <a:xfrm>
            <a:off x="6119650" y="778950"/>
            <a:ext cx="1585901" cy="1857172"/>
          </a:xfrm>
          <a:prstGeom prst="rect">
            <a:avLst/>
          </a:prstGeom>
          <a:noFill/>
          <a:ln>
            <a:noFill/>
          </a:ln>
        </p:spPr>
      </p:pic>
      <p:pic>
        <p:nvPicPr>
          <p:cNvPr id="699" name="Google Shape;699;p68"/>
          <p:cNvPicPr preferRelativeResize="0"/>
          <p:nvPr/>
        </p:nvPicPr>
        <p:blipFill>
          <a:blip r:embed="rId5">
            <a:alphaModFix/>
          </a:blip>
          <a:stretch>
            <a:fillRect/>
          </a:stretch>
        </p:blipFill>
        <p:spPr>
          <a:xfrm>
            <a:off x="1551750" y="778950"/>
            <a:ext cx="1695300" cy="1859877"/>
          </a:xfrm>
          <a:prstGeom prst="rect">
            <a:avLst/>
          </a:prstGeom>
          <a:noFill/>
          <a:ln>
            <a:noFill/>
          </a:ln>
        </p:spPr>
      </p:pic>
      <p:sp>
        <p:nvSpPr>
          <p:cNvPr id="700" name="Google Shape;700;p68"/>
          <p:cNvSpPr txBox="1"/>
          <p:nvPr>
            <p:ph idx="2" type="title"/>
          </p:nvPr>
        </p:nvSpPr>
        <p:spPr>
          <a:xfrm>
            <a:off x="1427550" y="2980525"/>
            <a:ext cx="1943700" cy="31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t/>
            </a:r>
            <a:endParaRPr b="1" sz="2000">
              <a:solidFill>
                <a:srgbClr val="203449"/>
              </a:solidFill>
              <a:latin typeface="Montserrat"/>
              <a:ea typeface="Montserrat"/>
              <a:cs typeface="Montserrat"/>
              <a:sym typeface="Montserrat"/>
            </a:endParaRPr>
          </a:p>
          <a:p>
            <a:pPr indent="0" lvl="0" marL="0" rtl="0" algn="l">
              <a:spcBef>
                <a:spcPts val="0"/>
              </a:spcBef>
              <a:spcAft>
                <a:spcPts val="0"/>
              </a:spcAft>
              <a:buNone/>
            </a:pPr>
            <a:r>
              <a:rPr b="1" lang="en" sz="2000">
                <a:solidFill>
                  <a:srgbClr val="203449"/>
                </a:solidFill>
                <a:latin typeface="Montserrat"/>
                <a:ea typeface="Montserrat"/>
                <a:cs typeface="Montserrat"/>
                <a:sym typeface="Montserrat"/>
              </a:rPr>
              <a:t>Sergio Acuña</a:t>
            </a:r>
            <a:endParaRPr b="1" sz="2000">
              <a:solidFill>
                <a:srgbClr val="203449"/>
              </a:solidFill>
              <a:latin typeface="Montserrat"/>
              <a:ea typeface="Montserrat"/>
              <a:cs typeface="Montserrat"/>
              <a:sym typeface="Montserrat"/>
            </a:endParaRPr>
          </a:p>
        </p:txBody>
      </p:sp>
      <p:sp>
        <p:nvSpPr>
          <p:cNvPr id="701" name="Google Shape;701;p68"/>
          <p:cNvSpPr txBox="1"/>
          <p:nvPr/>
        </p:nvSpPr>
        <p:spPr>
          <a:xfrm>
            <a:off x="822750" y="3348750"/>
            <a:ext cx="31533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434343"/>
              </a:buClr>
              <a:buSzPts val="1200"/>
              <a:buFont typeface="Nunito Sans"/>
              <a:buChar char="●"/>
            </a:pPr>
            <a:r>
              <a:rPr lang="en" sz="1200">
                <a:solidFill>
                  <a:srgbClr val="434343"/>
                </a:solidFill>
                <a:latin typeface="Nunito Sans"/>
                <a:ea typeface="Nunito Sans"/>
                <a:cs typeface="Nunito Sans"/>
                <a:sym typeface="Nunito Sans"/>
              </a:rPr>
              <a:t>Data Engineer III</a:t>
            </a:r>
            <a:endParaRPr sz="1200">
              <a:solidFill>
                <a:srgbClr val="434343"/>
              </a:solidFill>
              <a:latin typeface="Nunito Sans"/>
              <a:ea typeface="Nunito Sans"/>
              <a:cs typeface="Nunito Sans"/>
              <a:sym typeface="Nunito Sans"/>
            </a:endParaRPr>
          </a:p>
          <a:p>
            <a:pPr indent="-304800" lvl="0" marL="457200" rtl="0" algn="l">
              <a:spcBef>
                <a:spcPts val="0"/>
              </a:spcBef>
              <a:spcAft>
                <a:spcPts val="0"/>
              </a:spcAft>
              <a:buClr>
                <a:srgbClr val="434343"/>
              </a:buClr>
              <a:buSzPts val="1200"/>
              <a:buFont typeface="Nunito Sans"/>
              <a:buChar char="●"/>
            </a:pPr>
            <a:r>
              <a:rPr lang="en" sz="1200">
                <a:solidFill>
                  <a:srgbClr val="434343"/>
                </a:solidFill>
                <a:latin typeface="Nunito Sans"/>
                <a:ea typeface="Nunito Sans"/>
                <a:cs typeface="Nunito Sans"/>
                <a:sym typeface="Nunito Sans"/>
              </a:rPr>
              <a:t>BS in Computer Systems Engineering</a:t>
            </a:r>
            <a:endParaRPr sz="1200">
              <a:solidFill>
                <a:srgbClr val="434343"/>
              </a:solidFill>
              <a:latin typeface="Nunito Sans"/>
              <a:ea typeface="Nunito Sans"/>
              <a:cs typeface="Nunito Sans"/>
              <a:sym typeface="Nunito Sans"/>
            </a:endParaRPr>
          </a:p>
          <a:p>
            <a:pPr indent="-304800" lvl="0" marL="457200" rtl="0" algn="l">
              <a:spcBef>
                <a:spcPts val="0"/>
              </a:spcBef>
              <a:spcAft>
                <a:spcPts val="0"/>
              </a:spcAft>
              <a:buClr>
                <a:srgbClr val="434343"/>
              </a:buClr>
              <a:buSzPts val="1200"/>
              <a:buFont typeface="Nunito Sans"/>
              <a:buChar char="●"/>
            </a:pPr>
            <a:r>
              <a:rPr lang="en" sz="1200">
                <a:solidFill>
                  <a:srgbClr val="434343"/>
                </a:solidFill>
                <a:latin typeface="Nunito Sans"/>
                <a:ea typeface="Nunito Sans"/>
                <a:cs typeface="Nunito Sans"/>
                <a:sym typeface="Nunito Sans"/>
              </a:rPr>
              <a:t>MCSA - Cloud Platform certified</a:t>
            </a:r>
            <a:endParaRPr sz="1200">
              <a:solidFill>
                <a:srgbClr val="434343"/>
              </a:solidFill>
              <a:latin typeface="Nunito Sans"/>
              <a:ea typeface="Nunito Sans"/>
              <a:cs typeface="Nunito Sans"/>
              <a:sym typeface="Nunito Sans"/>
            </a:endParaRPr>
          </a:p>
          <a:p>
            <a:pPr indent="-304800" lvl="0" marL="457200" rtl="0" algn="l">
              <a:spcBef>
                <a:spcPts val="0"/>
              </a:spcBef>
              <a:spcAft>
                <a:spcPts val="0"/>
              </a:spcAft>
              <a:buClr>
                <a:srgbClr val="434343"/>
              </a:buClr>
              <a:buSzPts val="1200"/>
              <a:buFont typeface="Nunito Sans"/>
              <a:buChar char="●"/>
            </a:pPr>
            <a:r>
              <a:rPr lang="en" sz="1200">
                <a:solidFill>
                  <a:srgbClr val="434343"/>
                </a:solidFill>
                <a:latin typeface="Nunito Sans"/>
                <a:ea typeface="Nunito Sans"/>
                <a:cs typeface="Nunito Sans"/>
                <a:sym typeface="Nunito Sans"/>
              </a:rPr>
              <a:t>MCSE - Cloud Platform and Infrastructure certified </a:t>
            </a:r>
            <a:endParaRPr sz="1200">
              <a:solidFill>
                <a:srgbClr val="434343"/>
              </a:solidFill>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9"/>
          <p:cNvSpPr txBox="1"/>
          <p:nvPr>
            <p:ph type="title"/>
          </p:nvPr>
        </p:nvSpPr>
        <p:spPr>
          <a:xfrm>
            <a:off x="571500" y="874175"/>
            <a:ext cx="1943100" cy="16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707" name="Google Shape;707;p69"/>
          <p:cNvCxnSpPr/>
          <p:nvPr/>
        </p:nvCxnSpPr>
        <p:spPr>
          <a:xfrm>
            <a:off x="5289100" y="1398200"/>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708" name="Google Shape;708;p69"/>
          <p:cNvCxnSpPr/>
          <p:nvPr/>
        </p:nvCxnSpPr>
        <p:spPr>
          <a:xfrm>
            <a:off x="5289100" y="2255925"/>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709" name="Google Shape;709;p69"/>
          <p:cNvCxnSpPr/>
          <p:nvPr/>
        </p:nvCxnSpPr>
        <p:spPr>
          <a:xfrm>
            <a:off x="5289100" y="3113650"/>
            <a:ext cx="3397800" cy="0"/>
          </a:xfrm>
          <a:prstGeom prst="straightConnector1">
            <a:avLst/>
          </a:prstGeom>
          <a:noFill/>
          <a:ln cap="flat" cmpd="sng" w="19050">
            <a:solidFill>
              <a:srgbClr val="C9D3D5"/>
            </a:solidFill>
            <a:prstDash val="solid"/>
            <a:round/>
            <a:headEnd len="med" w="med" type="none"/>
            <a:tailEnd len="med" w="med" type="none"/>
          </a:ln>
        </p:spPr>
      </p:cxnSp>
      <p:sp>
        <p:nvSpPr>
          <p:cNvPr id="710" name="Google Shape;710;p69"/>
          <p:cNvSpPr txBox="1"/>
          <p:nvPr/>
        </p:nvSpPr>
        <p:spPr>
          <a:xfrm>
            <a:off x="5070700" y="721300"/>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1600">
                <a:solidFill>
                  <a:srgbClr val="203449"/>
                </a:solidFill>
                <a:latin typeface="Nunito Sans"/>
                <a:ea typeface="Nunito Sans"/>
                <a:cs typeface="Nunito Sans"/>
                <a:sym typeface="Nunito Sans"/>
              </a:rPr>
              <a:t>Problem Statement</a:t>
            </a:r>
            <a:endParaRPr/>
          </a:p>
        </p:txBody>
      </p:sp>
      <p:cxnSp>
        <p:nvCxnSpPr>
          <p:cNvPr id="711" name="Google Shape;711;p69"/>
          <p:cNvCxnSpPr/>
          <p:nvPr/>
        </p:nvCxnSpPr>
        <p:spPr>
          <a:xfrm>
            <a:off x="5289100" y="3971375"/>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712" name="Google Shape;712;p69"/>
          <p:cNvCxnSpPr/>
          <p:nvPr/>
        </p:nvCxnSpPr>
        <p:spPr>
          <a:xfrm>
            <a:off x="5289100" y="4829100"/>
            <a:ext cx="3397800" cy="0"/>
          </a:xfrm>
          <a:prstGeom prst="straightConnector1">
            <a:avLst/>
          </a:prstGeom>
          <a:noFill/>
          <a:ln cap="flat" cmpd="sng" w="19050">
            <a:solidFill>
              <a:srgbClr val="C9D3D5"/>
            </a:solidFill>
            <a:prstDash val="solid"/>
            <a:round/>
            <a:headEnd len="med" w="med" type="none"/>
            <a:tailEnd len="med" w="med" type="none"/>
          </a:ln>
        </p:spPr>
      </p:cxnSp>
      <p:sp>
        <p:nvSpPr>
          <p:cNvPr id="713" name="Google Shape;713;p69"/>
          <p:cNvSpPr txBox="1"/>
          <p:nvPr/>
        </p:nvSpPr>
        <p:spPr>
          <a:xfrm>
            <a:off x="5070700" y="1593913"/>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1600">
                <a:solidFill>
                  <a:srgbClr val="203449"/>
                </a:solidFill>
                <a:latin typeface="Nunito Sans"/>
                <a:ea typeface="Nunito Sans"/>
                <a:cs typeface="Nunito Sans"/>
                <a:sym typeface="Nunito Sans"/>
              </a:rPr>
              <a:t>Pipeline Architecture</a:t>
            </a:r>
            <a:endParaRPr/>
          </a:p>
        </p:txBody>
      </p:sp>
      <p:sp>
        <p:nvSpPr>
          <p:cNvPr id="714" name="Google Shape;714;p69"/>
          <p:cNvSpPr txBox="1"/>
          <p:nvPr/>
        </p:nvSpPr>
        <p:spPr>
          <a:xfrm>
            <a:off x="5070700" y="2466550"/>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1600">
                <a:solidFill>
                  <a:srgbClr val="203449"/>
                </a:solidFill>
                <a:latin typeface="Nunito Sans"/>
                <a:ea typeface="Nunito Sans"/>
                <a:cs typeface="Nunito Sans"/>
                <a:sym typeface="Nunito Sans"/>
              </a:rPr>
              <a:t>Dashboard</a:t>
            </a:r>
            <a:endParaRPr/>
          </a:p>
        </p:txBody>
      </p:sp>
      <p:sp>
        <p:nvSpPr>
          <p:cNvPr id="715" name="Google Shape;715;p69"/>
          <p:cNvSpPr txBox="1"/>
          <p:nvPr/>
        </p:nvSpPr>
        <p:spPr>
          <a:xfrm>
            <a:off x="5070700" y="3339163"/>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1600">
                <a:solidFill>
                  <a:srgbClr val="203449"/>
                </a:solidFill>
                <a:latin typeface="Nunito Sans"/>
                <a:ea typeface="Nunito Sans"/>
                <a:cs typeface="Nunito Sans"/>
                <a:sym typeface="Nunito Sans"/>
              </a:rPr>
              <a:t>Inference Architecture</a:t>
            </a:r>
            <a:endParaRPr b="1" sz="1600">
              <a:solidFill>
                <a:srgbClr val="203449"/>
              </a:solidFill>
              <a:latin typeface="Nunito Sans"/>
              <a:ea typeface="Nunito Sans"/>
              <a:cs typeface="Nunito Sans"/>
              <a:sym typeface="Nunito Sans"/>
            </a:endParaRPr>
          </a:p>
        </p:txBody>
      </p:sp>
      <p:sp>
        <p:nvSpPr>
          <p:cNvPr id="716" name="Google Shape;716;p69"/>
          <p:cNvSpPr txBox="1"/>
          <p:nvPr/>
        </p:nvSpPr>
        <p:spPr>
          <a:xfrm>
            <a:off x="5070700" y="4211825"/>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1600">
                <a:solidFill>
                  <a:srgbClr val="203449"/>
                </a:solidFill>
                <a:latin typeface="Nunito Sans"/>
                <a:ea typeface="Nunito Sans"/>
                <a:cs typeface="Nunito Sans"/>
                <a:sym typeface="Nunito Sans"/>
              </a:rPr>
              <a:t>Highlights &amp; Q&amp;A</a:t>
            </a:r>
            <a:endParaRPr/>
          </a:p>
        </p:txBody>
      </p:sp>
      <p:sp>
        <p:nvSpPr>
          <p:cNvPr id="717" name="Google Shape;717;p69"/>
          <p:cNvSpPr/>
          <p:nvPr/>
        </p:nvSpPr>
        <p:spPr>
          <a:xfrm>
            <a:off x="8251975" y="1616734"/>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9"/>
          <p:cNvSpPr/>
          <p:nvPr/>
        </p:nvSpPr>
        <p:spPr>
          <a:xfrm>
            <a:off x="8251975" y="2489369"/>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9"/>
          <p:cNvSpPr/>
          <p:nvPr/>
        </p:nvSpPr>
        <p:spPr>
          <a:xfrm>
            <a:off x="8251975" y="3362003"/>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9"/>
          <p:cNvSpPr/>
          <p:nvPr/>
        </p:nvSpPr>
        <p:spPr>
          <a:xfrm>
            <a:off x="8251975" y="423463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9"/>
          <p:cNvSpPr/>
          <p:nvPr/>
        </p:nvSpPr>
        <p:spPr>
          <a:xfrm>
            <a:off x="8291125" y="781750"/>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9"/>
          <p:cNvSpPr/>
          <p:nvPr/>
        </p:nvSpPr>
        <p:spPr>
          <a:xfrm>
            <a:off x="8251975" y="74407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0"/>
          <p:cNvSpPr txBox="1"/>
          <p:nvPr>
            <p:ph idx="1" type="body"/>
          </p:nvPr>
        </p:nvSpPr>
        <p:spPr>
          <a:xfrm>
            <a:off x="608400" y="1435725"/>
            <a:ext cx="3812400" cy="3089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Process emails starting in an S3 Bucket.</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Predict their sentiment.</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Summarize the text.</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Do spam classification.</a:t>
            </a:r>
            <a:endParaRPr sz="1400"/>
          </a:p>
          <a:p>
            <a:pPr indent="0" lvl="0" marL="0" rtl="0" algn="l">
              <a:lnSpc>
                <a:spcPct val="115000"/>
              </a:lnSpc>
              <a:spcBef>
                <a:spcPts val="0"/>
              </a:spcBef>
              <a:spcAft>
                <a:spcPts val="0"/>
              </a:spcAft>
              <a:buNone/>
            </a:pPr>
            <a:r>
              <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728" name="Google Shape;728;p70"/>
          <p:cNvSpPr txBox="1"/>
          <p:nvPr>
            <p:ph type="title"/>
          </p:nvPr>
        </p:nvSpPr>
        <p:spPr>
          <a:xfrm>
            <a:off x="851950" y="457200"/>
            <a:ext cx="67404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pic>
        <p:nvPicPr>
          <p:cNvPr id="729" name="Google Shape;729;p70"/>
          <p:cNvPicPr preferRelativeResize="0"/>
          <p:nvPr/>
        </p:nvPicPr>
        <p:blipFill rotWithShape="1">
          <a:blip r:embed="rId3">
            <a:alphaModFix/>
          </a:blip>
          <a:srcRect b="0" l="0" r="18870" t="0"/>
          <a:stretch/>
        </p:blipFill>
        <p:spPr>
          <a:xfrm>
            <a:off x="5676150" y="1880250"/>
            <a:ext cx="2409025" cy="2200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1"/>
          <p:cNvSpPr txBox="1"/>
          <p:nvPr>
            <p:ph type="title"/>
          </p:nvPr>
        </p:nvSpPr>
        <p:spPr>
          <a:xfrm>
            <a:off x="571500" y="874175"/>
            <a:ext cx="1943100" cy="16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735" name="Google Shape;735;p71"/>
          <p:cNvCxnSpPr/>
          <p:nvPr/>
        </p:nvCxnSpPr>
        <p:spPr>
          <a:xfrm>
            <a:off x="5289100" y="1398200"/>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736" name="Google Shape;736;p71"/>
          <p:cNvCxnSpPr/>
          <p:nvPr/>
        </p:nvCxnSpPr>
        <p:spPr>
          <a:xfrm>
            <a:off x="5289100" y="2255925"/>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737" name="Google Shape;737;p71"/>
          <p:cNvCxnSpPr/>
          <p:nvPr/>
        </p:nvCxnSpPr>
        <p:spPr>
          <a:xfrm>
            <a:off x="5289100" y="3113650"/>
            <a:ext cx="3397800" cy="0"/>
          </a:xfrm>
          <a:prstGeom prst="straightConnector1">
            <a:avLst/>
          </a:prstGeom>
          <a:noFill/>
          <a:ln cap="flat" cmpd="sng" w="19050">
            <a:solidFill>
              <a:srgbClr val="C9D3D5"/>
            </a:solidFill>
            <a:prstDash val="solid"/>
            <a:round/>
            <a:headEnd len="med" w="med" type="none"/>
            <a:tailEnd len="med" w="med" type="none"/>
          </a:ln>
        </p:spPr>
      </p:cxnSp>
      <p:sp>
        <p:nvSpPr>
          <p:cNvPr id="738" name="Google Shape;738;p71"/>
          <p:cNvSpPr txBox="1"/>
          <p:nvPr/>
        </p:nvSpPr>
        <p:spPr>
          <a:xfrm>
            <a:off x="5070700" y="721300"/>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1600">
                <a:solidFill>
                  <a:schemeClr val="accent4"/>
                </a:solidFill>
                <a:latin typeface="Nunito Sans"/>
                <a:ea typeface="Nunito Sans"/>
                <a:cs typeface="Nunito Sans"/>
                <a:sym typeface="Nunito Sans"/>
              </a:rPr>
              <a:t>Problem Statement</a:t>
            </a:r>
            <a:endParaRPr b="1" sz="1600">
              <a:solidFill>
                <a:srgbClr val="203449"/>
              </a:solidFill>
              <a:latin typeface="Nunito Sans"/>
              <a:ea typeface="Nunito Sans"/>
              <a:cs typeface="Nunito Sans"/>
              <a:sym typeface="Nunito Sans"/>
            </a:endParaRPr>
          </a:p>
        </p:txBody>
      </p:sp>
      <p:cxnSp>
        <p:nvCxnSpPr>
          <p:cNvPr id="739" name="Google Shape;739;p71"/>
          <p:cNvCxnSpPr/>
          <p:nvPr/>
        </p:nvCxnSpPr>
        <p:spPr>
          <a:xfrm>
            <a:off x="5289100" y="3971375"/>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740" name="Google Shape;740;p71"/>
          <p:cNvCxnSpPr/>
          <p:nvPr/>
        </p:nvCxnSpPr>
        <p:spPr>
          <a:xfrm>
            <a:off x="5289100" y="4829100"/>
            <a:ext cx="3397800" cy="0"/>
          </a:xfrm>
          <a:prstGeom prst="straightConnector1">
            <a:avLst/>
          </a:prstGeom>
          <a:noFill/>
          <a:ln cap="flat" cmpd="sng" w="19050">
            <a:solidFill>
              <a:srgbClr val="C9D3D5"/>
            </a:solidFill>
            <a:prstDash val="solid"/>
            <a:round/>
            <a:headEnd len="med" w="med" type="none"/>
            <a:tailEnd len="med" w="med" type="none"/>
          </a:ln>
        </p:spPr>
      </p:cxnSp>
      <p:sp>
        <p:nvSpPr>
          <p:cNvPr id="741" name="Google Shape;741;p71"/>
          <p:cNvSpPr txBox="1"/>
          <p:nvPr/>
        </p:nvSpPr>
        <p:spPr>
          <a:xfrm>
            <a:off x="5070700" y="1593913"/>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Pipeline Architecture</a:t>
            </a:r>
            <a:endParaRPr/>
          </a:p>
        </p:txBody>
      </p:sp>
      <p:sp>
        <p:nvSpPr>
          <p:cNvPr id="742" name="Google Shape;742;p71"/>
          <p:cNvSpPr txBox="1"/>
          <p:nvPr/>
        </p:nvSpPr>
        <p:spPr>
          <a:xfrm>
            <a:off x="5070700" y="2466550"/>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1600">
                <a:solidFill>
                  <a:schemeClr val="accent4"/>
                </a:solidFill>
                <a:latin typeface="Nunito Sans"/>
                <a:ea typeface="Nunito Sans"/>
                <a:cs typeface="Nunito Sans"/>
                <a:sym typeface="Nunito Sans"/>
              </a:rPr>
              <a:t>Dashboard</a:t>
            </a:r>
            <a:endParaRPr b="1" sz="1600">
              <a:solidFill>
                <a:srgbClr val="203449"/>
              </a:solidFill>
              <a:latin typeface="Nunito Sans"/>
              <a:ea typeface="Nunito Sans"/>
              <a:cs typeface="Nunito Sans"/>
              <a:sym typeface="Nunito Sans"/>
            </a:endParaRPr>
          </a:p>
        </p:txBody>
      </p:sp>
      <p:sp>
        <p:nvSpPr>
          <p:cNvPr id="743" name="Google Shape;743;p71"/>
          <p:cNvSpPr txBox="1"/>
          <p:nvPr/>
        </p:nvSpPr>
        <p:spPr>
          <a:xfrm>
            <a:off x="5070700" y="3339163"/>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Inference Architecture</a:t>
            </a:r>
            <a:endParaRPr b="1" sz="1600">
              <a:solidFill>
                <a:srgbClr val="203449"/>
              </a:solidFill>
              <a:latin typeface="Nunito Sans"/>
              <a:ea typeface="Nunito Sans"/>
              <a:cs typeface="Nunito Sans"/>
              <a:sym typeface="Nunito Sans"/>
            </a:endParaRPr>
          </a:p>
        </p:txBody>
      </p:sp>
      <p:sp>
        <p:nvSpPr>
          <p:cNvPr id="744" name="Google Shape;744;p71"/>
          <p:cNvSpPr txBox="1"/>
          <p:nvPr/>
        </p:nvSpPr>
        <p:spPr>
          <a:xfrm>
            <a:off x="5070700" y="4211825"/>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1600">
                <a:solidFill>
                  <a:schemeClr val="accent4"/>
                </a:solidFill>
                <a:latin typeface="Nunito Sans"/>
                <a:ea typeface="Nunito Sans"/>
                <a:cs typeface="Nunito Sans"/>
                <a:sym typeface="Nunito Sans"/>
              </a:rPr>
              <a:t>Highlights &amp; Q&amp;A</a:t>
            </a:r>
            <a:endParaRPr b="1" sz="1600">
              <a:solidFill>
                <a:srgbClr val="203449"/>
              </a:solidFill>
              <a:latin typeface="Nunito Sans"/>
              <a:ea typeface="Nunito Sans"/>
              <a:cs typeface="Nunito Sans"/>
              <a:sym typeface="Nunito Sans"/>
            </a:endParaRPr>
          </a:p>
        </p:txBody>
      </p:sp>
      <p:sp>
        <p:nvSpPr>
          <p:cNvPr id="745" name="Google Shape;745;p71"/>
          <p:cNvSpPr/>
          <p:nvPr/>
        </p:nvSpPr>
        <p:spPr>
          <a:xfrm>
            <a:off x="8251975" y="1616734"/>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1"/>
          <p:cNvSpPr/>
          <p:nvPr/>
        </p:nvSpPr>
        <p:spPr>
          <a:xfrm>
            <a:off x="8251975" y="2489369"/>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1"/>
          <p:cNvSpPr/>
          <p:nvPr/>
        </p:nvSpPr>
        <p:spPr>
          <a:xfrm>
            <a:off x="8251975" y="3362003"/>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1"/>
          <p:cNvSpPr/>
          <p:nvPr/>
        </p:nvSpPr>
        <p:spPr>
          <a:xfrm>
            <a:off x="8251975" y="423463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1"/>
          <p:cNvSpPr/>
          <p:nvPr/>
        </p:nvSpPr>
        <p:spPr>
          <a:xfrm>
            <a:off x="8291125" y="781750"/>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1"/>
          <p:cNvSpPr/>
          <p:nvPr/>
        </p:nvSpPr>
        <p:spPr>
          <a:xfrm>
            <a:off x="8251975" y="74407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1"/>
          <p:cNvSpPr/>
          <p:nvPr/>
        </p:nvSpPr>
        <p:spPr>
          <a:xfrm>
            <a:off x="8291125" y="1654375"/>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2"/>
          <p:cNvSpPr txBox="1"/>
          <p:nvPr>
            <p:ph type="title"/>
          </p:nvPr>
        </p:nvSpPr>
        <p:spPr>
          <a:xfrm>
            <a:off x="851950" y="457200"/>
            <a:ext cx="67404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Pipeline Architecture</a:t>
            </a:r>
            <a:endParaRPr/>
          </a:p>
        </p:txBody>
      </p:sp>
      <p:pic>
        <p:nvPicPr>
          <p:cNvPr id="757" name="Google Shape;757;p72"/>
          <p:cNvPicPr preferRelativeResize="0"/>
          <p:nvPr/>
        </p:nvPicPr>
        <p:blipFill rotWithShape="1">
          <a:blip r:embed="rId3">
            <a:alphaModFix/>
          </a:blip>
          <a:srcRect b="0" l="0" r="0" t="71518"/>
          <a:stretch/>
        </p:blipFill>
        <p:spPr>
          <a:xfrm>
            <a:off x="1007175" y="2007081"/>
            <a:ext cx="7129651" cy="1129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3"/>
          <p:cNvSpPr txBox="1"/>
          <p:nvPr>
            <p:ph idx="1" type="body"/>
          </p:nvPr>
        </p:nvSpPr>
        <p:spPr>
          <a:xfrm>
            <a:off x="571500" y="1152475"/>
            <a:ext cx="4378800" cy="3533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We use the Hugging Face transformers library for the NLP inference.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Access</a:t>
            </a:r>
            <a:r>
              <a:rPr lang="en" sz="1400"/>
              <a:t> to multiple state of the art public models with minimal code changes.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Can integrate our own pytorch or tensorflow models into the pipeline. </a:t>
            </a:r>
            <a:endParaRPr sz="1400"/>
          </a:p>
        </p:txBody>
      </p:sp>
      <p:sp>
        <p:nvSpPr>
          <p:cNvPr id="763" name="Google Shape;763;p73"/>
          <p:cNvSpPr txBox="1"/>
          <p:nvPr>
            <p:ph type="title"/>
          </p:nvPr>
        </p:nvSpPr>
        <p:spPr>
          <a:xfrm>
            <a:off x="851950" y="457200"/>
            <a:ext cx="67404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Transformer</a:t>
            </a:r>
            <a:r>
              <a:rPr lang="en"/>
              <a:t> Models</a:t>
            </a:r>
            <a:endParaRPr/>
          </a:p>
        </p:txBody>
      </p:sp>
      <p:pic>
        <p:nvPicPr>
          <p:cNvPr id="764" name="Google Shape;764;p73"/>
          <p:cNvPicPr preferRelativeResize="0"/>
          <p:nvPr/>
        </p:nvPicPr>
        <p:blipFill>
          <a:blip r:embed="rId3">
            <a:alphaModFix/>
          </a:blip>
          <a:stretch>
            <a:fillRect/>
          </a:stretch>
        </p:blipFill>
        <p:spPr>
          <a:xfrm>
            <a:off x="6383725" y="975100"/>
            <a:ext cx="1666875" cy="1666875"/>
          </a:xfrm>
          <a:prstGeom prst="rect">
            <a:avLst/>
          </a:prstGeom>
          <a:noFill/>
          <a:ln>
            <a:noFill/>
          </a:ln>
        </p:spPr>
      </p:pic>
      <p:pic>
        <p:nvPicPr>
          <p:cNvPr id="765" name="Google Shape;765;p73"/>
          <p:cNvPicPr preferRelativeResize="0"/>
          <p:nvPr/>
        </p:nvPicPr>
        <p:blipFill>
          <a:blip r:embed="rId4">
            <a:alphaModFix/>
          </a:blip>
          <a:stretch>
            <a:fillRect/>
          </a:stretch>
        </p:blipFill>
        <p:spPr>
          <a:xfrm>
            <a:off x="7144900" y="2836050"/>
            <a:ext cx="1941501" cy="1242574"/>
          </a:xfrm>
          <a:prstGeom prst="rect">
            <a:avLst/>
          </a:prstGeom>
          <a:noFill/>
          <a:ln>
            <a:noFill/>
          </a:ln>
        </p:spPr>
      </p:pic>
      <p:pic>
        <p:nvPicPr>
          <p:cNvPr id="766" name="Google Shape;766;p73"/>
          <p:cNvPicPr preferRelativeResize="0"/>
          <p:nvPr/>
        </p:nvPicPr>
        <p:blipFill>
          <a:blip r:embed="rId5">
            <a:alphaModFix/>
          </a:blip>
          <a:stretch>
            <a:fillRect/>
          </a:stretch>
        </p:blipFill>
        <p:spPr>
          <a:xfrm>
            <a:off x="5904950" y="3077076"/>
            <a:ext cx="1389549" cy="90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4"/>
          <p:cNvSpPr txBox="1"/>
          <p:nvPr>
            <p:ph type="title"/>
          </p:nvPr>
        </p:nvSpPr>
        <p:spPr>
          <a:xfrm>
            <a:off x="571500" y="874175"/>
            <a:ext cx="1943100" cy="16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772" name="Google Shape;772;p74"/>
          <p:cNvCxnSpPr/>
          <p:nvPr/>
        </p:nvCxnSpPr>
        <p:spPr>
          <a:xfrm>
            <a:off x="5289100" y="1398200"/>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773" name="Google Shape;773;p74"/>
          <p:cNvCxnSpPr/>
          <p:nvPr/>
        </p:nvCxnSpPr>
        <p:spPr>
          <a:xfrm>
            <a:off x="5289100" y="2255925"/>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774" name="Google Shape;774;p74"/>
          <p:cNvCxnSpPr/>
          <p:nvPr/>
        </p:nvCxnSpPr>
        <p:spPr>
          <a:xfrm>
            <a:off x="5289100" y="3113650"/>
            <a:ext cx="3397800" cy="0"/>
          </a:xfrm>
          <a:prstGeom prst="straightConnector1">
            <a:avLst/>
          </a:prstGeom>
          <a:noFill/>
          <a:ln cap="flat" cmpd="sng" w="19050">
            <a:solidFill>
              <a:srgbClr val="C9D3D5"/>
            </a:solidFill>
            <a:prstDash val="solid"/>
            <a:round/>
            <a:headEnd len="med" w="med" type="none"/>
            <a:tailEnd len="med" w="med" type="none"/>
          </a:ln>
        </p:spPr>
      </p:cxnSp>
      <p:sp>
        <p:nvSpPr>
          <p:cNvPr id="775" name="Google Shape;775;p74"/>
          <p:cNvSpPr txBox="1"/>
          <p:nvPr/>
        </p:nvSpPr>
        <p:spPr>
          <a:xfrm>
            <a:off x="5070700" y="721300"/>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1600">
                <a:solidFill>
                  <a:schemeClr val="accent4"/>
                </a:solidFill>
                <a:latin typeface="Nunito Sans"/>
                <a:ea typeface="Nunito Sans"/>
                <a:cs typeface="Nunito Sans"/>
                <a:sym typeface="Nunito Sans"/>
              </a:rPr>
              <a:t>Problem Statement</a:t>
            </a:r>
            <a:endParaRPr b="1" sz="1600">
              <a:solidFill>
                <a:srgbClr val="203449"/>
              </a:solidFill>
              <a:latin typeface="Nunito Sans"/>
              <a:ea typeface="Nunito Sans"/>
              <a:cs typeface="Nunito Sans"/>
              <a:sym typeface="Nunito Sans"/>
            </a:endParaRPr>
          </a:p>
        </p:txBody>
      </p:sp>
      <p:cxnSp>
        <p:nvCxnSpPr>
          <p:cNvPr id="776" name="Google Shape;776;p74"/>
          <p:cNvCxnSpPr/>
          <p:nvPr/>
        </p:nvCxnSpPr>
        <p:spPr>
          <a:xfrm>
            <a:off x="5289100" y="3971375"/>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777" name="Google Shape;777;p74"/>
          <p:cNvCxnSpPr/>
          <p:nvPr/>
        </p:nvCxnSpPr>
        <p:spPr>
          <a:xfrm>
            <a:off x="5289100" y="4829100"/>
            <a:ext cx="3397800" cy="0"/>
          </a:xfrm>
          <a:prstGeom prst="straightConnector1">
            <a:avLst/>
          </a:prstGeom>
          <a:noFill/>
          <a:ln cap="flat" cmpd="sng" w="19050">
            <a:solidFill>
              <a:srgbClr val="C9D3D5"/>
            </a:solidFill>
            <a:prstDash val="solid"/>
            <a:round/>
            <a:headEnd len="med" w="med" type="none"/>
            <a:tailEnd len="med" w="med" type="none"/>
          </a:ln>
        </p:spPr>
      </p:cxnSp>
      <p:sp>
        <p:nvSpPr>
          <p:cNvPr id="778" name="Google Shape;778;p74"/>
          <p:cNvSpPr txBox="1"/>
          <p:nvPr/>
        </p:nvSpPr>
        <p:spPr>
          <a:xfrm>
            <a:off x="5070700" y="1593913"/>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Pipeline Architecture</a:t>
            </a:r>
            <a:endParaRPr/>
          </a:p>
        </p:txBody>
      </p:sp>
      <p:sp>
        <p:nvSpPr>
          <p:cNvPr id="779" name="Google Shape;779;p74"/>
          <p:cNvSpPr txBox="1"/>
          <p:nvPr/>
        </p:nvSpPr>
        <p:spPr>
          <a:xfrm>
            <a:off x="5070700" y="2466550"/>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1600">
                <a:solidFill>
                  <a:schemeClr val="accent4"/>
                </a:solidFill>
                <a:latin typeface="Nunito Sans"/>
                <a:ea typeface="Nunito Sans"/>
                <a:cs typeface="Nunito Sans"/>
                <a:sym typeface="Nunito Sans"/>
              </a:rPr>
              <a:t>Dashboard</a:t>
            </a:r>
            <a:endParaRPr/>
          </a:p>
        </p:txBody>
      </p:sp>
      <p:sp>
        <p:nvSpPr>
          <p:cNvPr id="780" name="Google Shape;780;p74"/>
          <p:cNvSpPr txBox="1"/>
          <p:nvPr/>
        </p:nvSpPr>
        <p:spPr>
          <a:xfrm>
            <a:off x="5070700" y="3339163"/>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Inference Architecture</a:t>
            </a:r>
            <a:endParaRPr b="1" sz="1600">
              <a:solidFill>
                <a:srgbClr val="203449"/>
              </a:solidFill>
              <a:latin typeface="Nunito Sans"/>
              <a:ea typeface="Nunito Sans"/>
              <a:cs typeface="Nunito Sans"/>
              <a:sym typeface="Nunito Sans"/>
            </a:endParaRPr>
          </a:p>
        </p:txBody>
      </p:sp>
      <p:sp>
        <p:nvSpPr>
          <p:cNvPr id="781" name="Google Shape;781;p74"/>
          <p:cNvSpPr txBox="1"/>
          <p:nvPr/>
        </p:nvSpPr>
        <p:spPr>
          <a:xfrm>
            <a:off x="5070700" y="4211825"/>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1600">
                <a:solidFill>
                  <a:schemeClr val="accent4"/>
                </a:solidFill>
                <a:latin typeface="Nunito Sans"/>
                <a:ea typeface="Nunito Sans"/>
                <a:cs typeface="Nunito Sans"/>
                <a:sym typeface="Nunito Sans"/>
              </a:rPr>
              <a:t>Highlights &amp; Q&amp;A</a:t>
            </a:r>
            <a:endParaRPr b="1" sz="1600">
              <a:solidFill>
                <a:srgbClr val="203449"/>
              </a:solidFill>
              <a:latin typeface="Nunito Sans"/>
              <a:ea typeface="Nunito Sans"/>
              <a:cs typeface="Nunito Sans"/>
              <a:sym typeface="Nunito Sans"/>
            </a:endParaRPr>
          </a:p>
        </p:txBody>
      </p:sp>
      <p:sp>
        <p:nvSpPr>
          <p:cNvPr id="782" name="Google Shape;782;p74"/>
          <p:cNvSpPr/>
          <p:nvPr/>
        </p:nvSpPr>
        <p:spPr>
          <a:xfrm>
            <a:off x="8251975" y="1616734"/>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4"/>
          <p:cNvSpPr/>
          <p:nvPr/>
        </p:nvSpPr>
        <p:spPr>
          <a:xfrm>
            <a:off x="8251975" y="2489369"/>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4"/>
          <p:cNvSpPr/>
          <p:nvPr/>
        </p:nvSpPr>
        <p:spPr>
          <a:xfrm>
            <a:off x="8251975" y="3362003"/>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4"/>
          <p:cNvSpPr/>
          <p:nvPr/>
        </p:nvSpPr>
        <p:spPr>
          <a:xfrm>
            <a:off x="8251975" y="423463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4"/>
          <p:cNvSpPr/>
          <p:nvPr/>
        </p:nvSpPr>
        <p:spPr>
          <a:xfrm>
            <a:off x="8291125" y="781750"/>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4"/>
          <p:cNvSpPr/>
          <p:nvPr/>
        </p:nvSpPr>
        <p:spPr>
          <a:xfrm>
            <a:off x="8251975" y="74407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4"/>
          <p:cNvSpPr/>
          <p:nvPr/>
        </p:nvSpPr>
        <p:spPr>
          <a:xfrm>
            <a:off x="8291125" y="1654375"/>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4"/>
          <p:cNvSpPr/>
          <p:nvPr/>
        </p:nvSpPr>
        <p:spPr>
          <a:xfrm>
            <a:off x="8291125" y="2527013"/>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5"/>
          <p:cNvSpPr txBox="1"/>
          <p:nvPr>
            <p:ph type="title"/>
          </p:nvPr>
        </p:nvSpPr>
        <p:spPr>
          <a:xfrm>
            <a:off x="571500" y="874175"/>
            <a:ext cx="1943100" cy="16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795" name="Google Shape;795;p75"/>
          <p:cNvCxnSpPr/>
          <p:nvPr/>
        </p:nvCxnSpPr>
        <p:spPr>
          <a:xfrm>
            <a:off x="5289100" y="1398200"/>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796" name="Google Shape;796;p75"/>
          <p:cNvCxnSpPr/>
          <p:nvPr/>
        </p:nvCxnSpPr>
        <p:spPr>
          <a:xfrm>
            <a:off x="5289100" y="2255925"/>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797" name="Google Shape;797;p75"/>
          <p:cNvCxnSpPr/>
          <p:nvPr/>
        </p:nvCxnSpPr>
        <p:spPr>
          <a:xfrm>
            <a:off x="5289100" y="3113650"/>
            <a:ext cx="3397800" cy="0"/>
          </a:xfrm>
          <a:prstGeom prst="straightConnector1">
            <a:avLst/>
          </a:prstGeom>
          <a:noFill/>
          <a:ln cap="flat" cmpd="sng" w="19050">
            <a:solidFill>
              <a:srgbClr val="C9D3D5"/>
            </a:solidFill>
            <a:prstDash val="solid"/>
            <a:round/>
            <a:headEnd len="med" w="med" type="none"/>
            <a:tailEnd len="med" w="med" type="none"/>
          </a:ln>
        </p:spPr>
      </p:cxnSp>
      <p:sp>
        <p:nvSpPr>
          <p:cNvPr id="798" name="Google Shape;798;p75"/>
          <p:cNvSpPr txBox="1"/>
          <p:nvPr/>
        </p:nvSpPr>
        <p:spPr>
          <a:xfrm>
            <a:off x="5070700" y="721300"/>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Problem Statement</a:t>
            </a:r>
            <a:endParaRPr/>
          </a:p>
        </p:txBody>
      </p:sp>
      <p:cxnSp>
        <p:nvCxnSpPr>
          <p:cNvPr id="799" name="Google Shape;799;p75"/>
          <p:cNvCxnSpPr/>
          <p:nvPr/>
        </p:nvCxnSpPr>
        <p:spPr>
          <a:xfrm>
            <a:off x="5289100" y="3971375"/>
            <a:ext cx="3397800" cy="0"/>
          </a:xfrm>
          <a:prstGeom prst="straightConnector1">
            <a:avLst/>
          </a:prstGeom>
          <a:noFill/>
          <a:ln cap="flat" cmpd="sng" w="19050">
            <a:solidFill>
              <a:srgbClr val="C9D3D5"/>
            </a:solidFill>
            <a:prstDash val="solid"/>
            <a:round/>
            <a:headEnd len="med" w="med" type="none"/>
            <a:tailEnd len="med" w="med" type="none"/>
          </a:ln>
        </p:spPr>
      </p:cxnSp>
      <p:cxnSp>
        <p:nvCxnSpPr>
          <p:cNvPr id="800" name="Google Shape;800;p75"/>
          <p:cNvCxnSpPr/>
          <p:nvPr/>
        </p:nvCxnSpPr>
        <p:spPr>
          <a:xfrm>
            <a:off x="5289100" y="4829100"/>
            <a:ext cx="3397800" cy="0"/>
          </a:xfrm>
          <a:prstGeom prst="straightConnector1">
            <a:avLst/>
          </a:prstGeom>
          <a:noFill/>
          <a:ln cap="flat" cmpd="sng" w="19050">
            <a:solidFill>
              <a:srgbClr val="C9D3D5"/>
            </a:solidFill>
            <a:prstDash val="solid"/>
            <a:round/>
            <a:headEnd len="med" w="med" type="none"/>
            <a:tailEnd len="med" w="med" type="none"/>
          </a:ln>
        </p:spPr>
      </p:cxnSp>
      <p:sp>
        <p:nvSpPr>
          <p:cNvPr id="801" name="Google Shape;801;p75"/>
          <p:cNvSpPr txBox="1"/>
          <p:nvPr/>
        </p:nvSpPr>
        <p:spPr>
          <a:xfrm>
            <a:off x="5070700" y="1593913"/>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Pipeline Architecture</a:t>
            </a:r>
            <a:endParaRPr/>
          </a:p>
        </p:txBody>
      </p:sp>
      <p:sp>
        <p:nvSpPr>
          <p:cNvPr id="802" name="Google Shape;802;p75"/>
          <p:cNvSpPr txBox="1"/>
          <p:nvPr/>
        </p:nvSpPr>
        <p:spPr>
          <a:xfrm>
            <a:off x="5070700" y="2466550"/>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Dashboard</a:t>
            </a:r>
            <a:endParaRPr/>
          </a:p>
        </p:txBody>
      </p:sp>
      <p:sp>
        <p:nvSpPr>
          <p:cNvPr id="803" name="Google Shape;803;p75"/>
          <p:cNvSpPr txBox="1"/>
          <p:nvPr/>
        </p:nvSpPr>
        <p:spPr>
          <a:xfrm>
            <a:off x="5070700" y="3339163"/>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Inference Architecture</a:t>
            </a:r>
            <a:endParaRPr b="1" sz="1600">
              <a:solidFill>
                <a:srgbClr val="203449"/>
              </a:solidFill>
              <a:latin typeface="Nunito Sans"/>
              <a:ea typeface="Nunito Sans"/>
              <a:cs typeface="Nunito Sans"/>
              <a:sym typeface="Nunito Sans"/>
            </a:endParaRPr>
          </a:p>
        </p:txBody>
      </p:sp>
      <p:sp>
        <p:nvSpPr>
          <p:cNvPr id="804" name="Google Shape;804;p75"/>
          <p:cNvSpPr txBox="1"/>
          <p:nvPr/>
        </p:nvSpPr>
        <p:spPr>
          <a:xfrm>
            <a:off x="5070700" y="4211825"/>
            <a:ext cx="3000000" cy="3768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accent4"/>
                </a:solidFill>
                <a:latin typeface="Nunito Sans"/>
                <a:ea typeface="Nunito Sans"/>
                <a:cs typeface="Nunito Sans"/>
                <a:sym typeface="Nunito Sans"/>
              </a:rPr>
              <a:t>Highlights &amp; Q&amp;A</a:t>
            </a:r>
            <a:endParaRPr/>
          </a:p>
        </p:txBody>
      </p:sp>
      <p:sp>
        <p:nvSpPr>
          <p:cNvPr id="805" name="Google Shape;805;p75"/>
          <p:cNvSpPr/>
          <p:nvPr/>
        </p:nvSpPr>
        <p:spPr>
          <a:xfrm>
            <a:off x="8251975" y="1616734"/>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5"/>
          <p:cNvSpPr/>
          <p:nvPr/>
        </p:nvSpPr>
        <p:spPr>
          <a:xfrm>
            <a:off x="8251975" y="2489369"/>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5"/>
          <p:cNvSpPr/>
          <p:nvPr/>
        </p:nvSpPr>
        <p:spPr>
          <a:xfrm>
            <a:off x="8251975" y="3362003"/>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5"/>
          <p:cNvSpPr/>
          <p:nvPr/>
        </p:nvSpPr>
        <p:spPr>
          <a:xfrm>
            <a:off x="8251975" y="423463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5"/>
          <p:cNvSpPr/>
          <p:nvPr/>
        </p:nvSpPr>
        <p:spPr>
          <a:xfrm>
            <a:off x="8291125" y="781750"/>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5"/>
          <p:cNvSpPr/>
          <p:nvPr/>
        </p:nvSpPr>
        <p:spPr>
          <a:xfrm>
            <a:off x="8251975" y="744078"/>
            <a:ext cx="326700" cy="331200"/>
          </a:xfrm>
          <a:prstGeom prst="ellipse">
            <a:avLst/>
          </a:prstGeom>
          <a:noFill/>
          <a:ln cap="flat" cmpd="sng" w="19050">
            <a:solidFill>
              <a:srgbClr val="C9D3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5"/>
          <p:cNvSpPr/>
          <p:nvPr/>
        </p:nvSpPr>
        <p:spPr>
          <a:xfrm>
            <a:off x="8291125" y="1654375"/>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5"/>
          <p:cNvSpPr/>
          <p:nvPr/>
        </p:nvSpPr>
        <p:spPr>
          <a:xfrm>
            <a:off x="8291125" y="2527013"/>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5"/>
          <p:cNvSpPr/>
          <p:nvPr/>
        </p:nvSpPr>
        <p:spPr>
          <a:xfrm>
            <a:off x="8291125" y="3399663"/>
            <a:ext cx="248400" cy="255900"/>
          </a:xfrm>
          <a:prstGeom prst="ellipse">
            <a:avLst/>
          </a:prstGeom>
          <a:solidFill>
            <a:srgbClr val="C9D3D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zeline Main Deck Template">
  <a:themeElements>
    <a:clrScheme name="Simple Light">
      <a:dk1>
        <a:srgbClr val="000000"/>
      </a:dk1>
      <a:lt1>
        <a:srgbClr val="FFFFFF"/>
      </a:lt1>
      <a:dk2>
        <a:srgbClr val="595959"/>
      </a:dk2>
      <a:lt2>
        <a:srgbClr val="EEEEEE"/>
      </a:lt2>
      <a:accent1>
        <a:srgbClr val="E93D44"/>
      </a:accent1>
      <a:accent2>
        <a:srgbClr val="111823"/>
      </a:accent2>
      <a:accent3>
        <a:srgbClr val="222529"/>
      </a:accent3>
      <a:accent4>
        <a:srgbClr val="203449"/>
      </a:accent4>
      <a:accent5>
        <a:srgbClr val="FFFFFF"/>
      </a:accent5>
      <a:accent6>
        <a:srgbClr val="3B72A4"/>
      </a:accent6>
      <a:hlink>
        <a:srgbClr val="0052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